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AC6EAA-1E64-4AB7-B1C5-4712A8029DBD}" v="91" dt="2025-07-28T08:04:27.7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inner, Alexander" userId="8165fa41-dc2c-46b4-88a7-b5579eadc959" providerId="ADAL" clId="{63AC6EAA-1E64-4AB7-B1C5-4712A8029DBD}"/>
    <pc:docChg chg="undo custSel modSld">
      <pc:chgData name="Schinner, Alexander" userId="8165fa41-dc2c-46b4-88a7-b5579eadc959" providerId="ADAL" clId="{63AC6EAA-1E64-4AB7-B1C5-4712A8029DBD}" dt="2025-07-28T08:05:22.555" v="264" actId="20577"/>
      <pc:docMkLst>
        <pc:docMk/>
      </pc:docMkLst>
      <pc:sldChg chg="addSp delSp modSp mod">
        <pc:chgData name="Schinner, Alexander" userId="8165fa41-dc2c-46b4-88a7-b5579eadc959" providerId="ADAL" clId="{63AC6EAA-1E64-4AB7-B1C5-4712A8029DBD}" dt="2025-07-28T08:05:22.555" v="264" actId="20577"/>
        <pc:sldMkLst>
          <pc:docMk/>
          <pc:sldMk cId="1030303247" sldId="256"/>
        </pc:sldMkLst>
        <pc:spChg chg="add del mod">
          <ac:chgData name="Schinner, Alexander" userId="8165fa41-dc2c-46b4-88a7-b5579eadc959" providerId="ADAL" clId="{63AC6EAA-1E64-4AB7-B1C5-4712A8029DBD}" dt="2025-07-28T07:56:40.324" v="14" actId="478"/>
          <ac:spMkLst>
            <pc:docMk/>
            <pc:sldMk cId="1030303247" sldId="256"/>
            <ac:spMk id="2" creationId="{224D67AA-07BC-AE83-C872-A2239EFA8750}"/>
          </ac:spMkLst>
        </pc:spChg>
        <pc:spChg chg="add mod">
          <ac:chgData name="Schinner, Alexander" userId="8165fa41-dc2c-46b4-88a7-b5579eadc959" providerId="ADAL" clId="{63AC6EAA-1E64-4AB7-B1C5-4712A8029DBD}" dt="2025-07-28T07:57:36.650" v="15"/>
          <ac:spMkLst>
            <pc:docMk/>
            <pc:sldMk cId="1030303247" sldId="256"/>
            <ac:spMk id="3" creationId="{BABC9D9A-FFFE-8C99-DC0D-25758F8F8515}"/>
          </ac:spMkLst>
        </pc:spChg>
        <pc:spChg chg="add del mod">
          <ac:chgData name="Schinner, Alexander" userId="8165fa41-dc2c-46b4-88a7-b5579eadc959" providerId="ADAL" clId="{63AC6EAA-1E64-4AB7-B1C5-4712A8029DBD}" dt="2025-07-28T07:57:45.937" v="17" actId="478"/>
          <ac:spMkLst>
            <pc:docMk/>
            <pc:sldMk cId="1030303247" sldId="256"/>
            <ac:spMk id="14" creationId="{01AB1BF0-42BE-A10C-E184-9544C9CFE9AF}"/>
          </ac:spMkLst>
        </pc:spChg>
        <pc:spChg chg="add del">
          <ac:chgData name="Schinner, Alexander" userId="8165fa41-dc2c-46b4-88a7-b5579eadc959" providerId="ADAL" clId="{63AC6EAA-1E64-4AB7-B1C5-4712A8029DBD}" dt="2025-07-28T07:58:46.713" v="24" actId="22"/>
          <ac:spMkLst>
            <pc:docMk/>
            <pc:sldMk cId="1030303247" sldId="256"/>
            <ac:spMk id="21" creationId="{CD690606-1C29-62C8-F9A9-088D4019AF02}"/>
          </ac:spMkLst>
        </pc:spChg>
        <pc:spChg chg="add del mod">
          <ac:chgData name="Schinner, Alexander" userId="8165fa41-dc2c-46b4-88a7-b5579eadc959" providerId="ADAL" clId="{63AC6EAA-1E64-4AB7-B1C5-4712A8029DBD}" dt="2025-07-28T08:01:22.276" v="152" actId="478"/>
          <ac:spMkLst>
            <pc:docMk/>
            <pc:sldMk cId="1030303247" sldId="256"/>
            <ac:spMk id="22" creationId="{CE964A0D-F966-0BEF-1987-344BD2E6FF6C}"/>
          </ac:spMkLst>
        </pc:spChg>
        <pc:spChg chg="mod">
          <ac:chgData name="Schinner, Alexander" userId="8165fa41-dc2c-46b4-88a7-b5579eadc959" providerId="ADAL" clId="{63AC6EAA-1E64-4AB7-B1C5-4712A8029DBD}" dt="2025-07-28T07:55:36.020" v="1" actId="20577"/>
          <ac:spMkLst>
            <pc:docMk/>
            <pc:sldMk cId="1030303247" sldId="256"/>
            <ac:spMk id="81" creationId="{730549BD-DDA3-5ACC-8F6C-941FEDC52400}"/>
          </ac:spMkLst>
        </pc:spChg>
        <pc:spChg chg="mod">
          <ac:chgData name="Schinner, Alexander" userId="8165fa41-dc2c-46b4-88a7-b5579eadc959" providerId="ADAL" clId="{63AC6EAA-1E64-4AB7-B1C5-4712A8029DBD}" dt="2025-07-28T08:05:22.555" v="264" actId="20577"/>
          <ac:spMkLst>
            <pc:docMk/>
            <pc:sldMk cId="1030303247" sldId="256"/>
            <ac:spMk id="93" creationId="{FA802823-9A2A-6BF6-6448-BABFA3C5E253}"/>
          </ac:spMkLst>
        </pc:spChg>
        <pc:graphicFrameChg chg="mod">
          <ac:chgData name="Schinner, Alexander" userId="8165fa41-dc2c-46b4-88a7-b5579eadc959" providerId="ADAL" clId="{63AC6EAA-1E64-4AB7-B1C5-4712A8029DBD}" dt="2025-07-28T08:04:27.724" v="250"/>
          <ac:graphicFrameMkLst>
            <pc:docMk/>
            <pc:sldMk cId="1030303247" sldId="256"/>
            <ac:graphicFrameMk id="4" creationId="{9CAA4CF1-B542-9E67-0CED-DAC246377BD5}"/>
          </ac:graphicFrameMkLst>
        </pc:graphicFrameChg>
        <pc:picChg chg="add mod">
          <ac:chgData name="Schinner, Alexander" userId="8165fa41-dc2c-46b4-88a7-b5579eadc959" providerId="ADAL" clId="{63AC6EAA-1E64-4AB7-B1C5-4712A8029DBD}" dt="2025-07-28T08:04:15.687" v="249" actId="1076"/>
          <ac:picMkLst>
            <pc:docMk/>
            <pc:sldMk cId="1030303247" sldId="256"/>
            <ac:picMk id="1026" creationId="{754510BC-A169-7F2A-C248-EBC2EB77888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13077A-C0FD-B1C8-4AE9-1ADC54E52A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1101925-AFF0-6B4B-A252-DC80A84454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DBDC29-D8AC-32C2-E63F-BD1100C0C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6613-973C-4098-95D7-FE38F029E435}" type="datetimeFigureOut">
              <a:rPr lang="de-DE" smtClean="0"/>
              <a:t>28.07.2025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B6A4B7-34E4-9837-5BDE-3E7F92731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5FA37-A99F-A0AC-56F0-6E774821C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836D-D4D3-4005-9C64-D6C786C07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4374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D078D7-91E0-4A23-6E40-E7710A00E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336573A-E9B9-8965-D44E-23944B240E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E275E6-EC84-5258-30CE-8DC16EF35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6613-973C-4098-95D7-FE38F029E435}" type="datetimeFigureOut">
              <a:rPr lang="de-DE" smtClean="0"/>
              <a:t>28.07.2025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BDE7D6-A492-C737-64F5-A5567FC0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539E19-B102-FE56-9996-3A5784F5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836D-D4D3-4005-9C64-D6C786C07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486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13111CC-E438-F649-0176-C32478A45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1AB647A-81C2-7138-3CE4-D7E70B6956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4B4843-1B41-F258-2461-E44CE5EF2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6613-973C-4098-95D7-FE38F029E435}" type="datetimeFigureOut">
              <a:rPr lang="de-DE" smtClean="0"/>
              <a:t>28.07.2025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F96EA5-6AFC-19F8-4006-436F0ECD8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15B66E-7A05-70C2-3F26-8332F6E15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836D-D4D3-4005-9C64-D6C786C07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534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A1B394-9ADB-EA6A-0B33-515E8F290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B690C0-B01C-8081-4DA4-CD2FDB4D2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CAAF43-6646-4819-D751-54FD3C2EA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6613-973C-4098-95D7-FE38F029E435}" type="datetimeFigureOut">
              <a:rPr lang="de-DE" smtClean="0"/>
              <a:t>28.07.2025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C3092C-B04C-53F5-4C2C-1D691B582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F2712B-60B7-EED6-3E97-5245302DC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836D-D4D3-4005-9C64-D6C786C07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204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F0B53F-1F26-F258-546F-011192B44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2618766-C8D3-1647-F35F-179852FBE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0C1555-265D-EB75-C1DF-1E2F88D48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6613-973C-4098-95D7-FE38F029E435}" type="datetimeFigureOut">
              <a:rPr lang="de-DE" smtClean="0"/>
              <a:t>28.07.2025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C36F28-F450-057A-2C72-B65FB22B4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B831C-74FA-7821-7AF8-0894E13D0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836D-D4D3-4005-9C64-D6C786C07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4340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A8E6A-78F6-3D75-0B29-037276DC6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C42E64-6531-D7BB-9985-3D19243516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6AE73B3-43B3-FC16-F8CF-607EC68F7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2B14240-5B14-978C-6460-BB1586EA3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6613-973C-4098-95D7-FE38F029E435}" type="datetimeFigureOut">
              <a:rPr lang="de-DE" smtClean="0"/>
              <a:t>28.07.2025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95E95E6-FA0F-5A9A-AE0C-BE2D73A8F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EFFDE9-A698-DE0E-1E24-5E0A61183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836D-D4D3-4005-9C64-D6C786C07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8576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5BCABE-0985-163B-83C1-091B83703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52BC017-2B29-D3AF-7CE4-75B713A57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B4F04AE-7B6A-ACC5-9117-87E222676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2C7EA89-D1D6-027E-C5B2-57AEF107CF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E2C4EB4-DABB-9322-F3BA-F1D1F35297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E0E8EBE-5B42-F53F-7F9E-195C62AC7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6613-973C-4098-95D7-FE38F029E435}" type="datetimeFigureOut">
              <a:rPr lang="de-DE" smtClean="0"/>
              <a:t>28.07.2025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54720AD-D730-7F19-E4E0-94E5EC0BA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447A5CF-25AD-E578-43B2-3D47D5CDC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836D-D4D3-4005-9C64-D6C786C07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2782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6D06D4-D7DC-DFBF-F159-5B081B62E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774F72F-7FCA-0A54-87AE-259D0E727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6613-973C-4098-95D7-FE38F029E435}" type="datetimeFigureOut">
              <a:rPr lang="de-DE" smtClean="0"/>
              <a:t>28.07.2025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371ADD5-D539-6A01-3E8D-E5E185835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AE9C334-08A9-A192-DB77-C2B1DC278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836D-D4D3-4005-9C64-D6C786C07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833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5AACE29-DC70-3BA9-9895-249ADD87C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6613-973C-4098-95D7-FE38F029E435}" type="datetimeFigureOut">
              <a:rPr lang="de-DE" smtClean="0"/>
              <a:t>28.07.2025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F52D256-27C9-F614-50C3-491DDE6BC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E87805A-3D47-374C-99A0-037FAD9A6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836D-D4D3-4005-9C64-D6C786C07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7688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4F7636-0A4C-AE86-5E3A-EC63AFF21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2D4C85-525D-0EDC-786E-5CE9A4D0F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D6EDB1C-EF08-7C49-7F58-BD7F170AFD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E1057A-A882-A51A-F71E-90EBE1DC1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6613-973C-4098-95D7-FE38F029E435}" type="datetimeFigureOut">
              <a:rPr lang="de-DE" smtClean="0"/>
              <a:t>28.07.2025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E2EFD5-37EF-310F-5578-6F507C46A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E0302EA-404C-9AE3-3B72-455679B2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836D-D4D3-4005-9C64-D6C786C07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169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74D668-5EB8-2E3F-977B-A356318B1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6B40A65-0691-DE37-4A9C-582F9F3A91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D00587C-1DF9-348E-CE57-CCDD39411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A193472-9333-6991-A359-5E81731E4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26613-973C-4098-95D7-FE38F029E435}" type="datetimeFigureOut">
              <a:rPr lang="de-DE" smtClean="0"/>
              <a:t>28.07.2025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A9D746C-482C-1BA5-6DC4-58FD30319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D0372B-7596-C7DC-0AD8-EF1FB6D54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836D-D4D3-4005-9C64-D6C786C07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0959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721BA80-3D48-5A8D-FE74-F11DFE890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F4640C-81E0-00E2-D37E-DD0F3EF31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108BF0-95B6-3D4A-8125-FC14FF22D6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226613-973C-4098-95D7-FE38F029E435}" type="datetimeFigureOut">
              <a:rPr lang="de-DE" smtClean="0"/>
              <a:t>28.07.2025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E08F0D-9EB4-B83E-9E57-A50DC23C54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BC4763-DD03-20BA-70E6-37F4528C5F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E9836D-D4D3-4005-9C64-D6C786C07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044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Gerader Verbinder 89">
            <a:extLst>
              <a:ext uri="{FF2B5EF4-FFF2-40B4-BE49-F238E27FC236}">
                <a16:creationId xmlns:a16="http://schemas.microsoft.com/office/drawing/2014/main" id="{DF2AE6F3-D913-C412-B012-5675F41955DD}"/>
              </a:ext>
            </a:extLst>
          </p:cNvPr>
          <p:cNvCxnSpPr>
            <a:cxnSpLocks/>
          </p:cNvCxnSpPr>
          <p:nvPr/>
        </p:nvCxnSpPr>
        <p:spPr>
          <a:xfrm rot="10800000" flipH="1">
            <a:off x="9397784" y="2934291"/>
            <a:ext cx="900000" cy="0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Gerader Verbinder 90">
            <a:extLst>
              <a:ext uri="{FF2B5EF4-FFF2-40B4-BE49-F238E27FC236}">
                <a16:creationId xmlns:a16="http://schemas.microsoft.com/office/drawing/2014/main" id="{9CC0E95E-65D3-050D-467B-F7EB25D70E51}"/>
              </a:ext>
            </a:extLst>
          </p:cNvPr>
          <p:cNvCxnSpPr>
            <a:cxnSpLocks/>
          </p:cNvCxnSpPr>
          <p:nvPr/>
        </p:nvCxnSpPr>
        <p:spPr>
          <a:xfrm rot="10800000" flipH="1">
            <a:off x="9397784" y="2581084"/>
            <a:ext cx="900000" cy="0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Gerader Verbinder 91">
            <a:extLst>
              <a:ext uri="{FF2B5EF4-FFF2-40B4-BE49-F238E27FC236}">
                <a16:creationId xmlns:a16="http://schemas.microsoft.com/office/drawing/2014/main" id="{578B3DC4-61D3-DEE8-AB7F-AB80D866EC8A}"/>
              </a:ext>
            </a:extLst>
          </p:cNvPr>
          <p:cNvCxnSpPr>
            <a:cxnSpLocks/>
          </p:cNvCxnSpPr>
          <p:nvPr/>
        </p:nvCxnSpPr>
        <p:spPr>
          <a:xfrm rot="10800000">
            <a:off x="9398646" y="2569625"/>
            <a:ext cx="0" cy="360000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xtfeld 88">
            <a:extLst>
              <a:ext uri="{FF2B5EF4-FFF2-40B4-BE49-F238E27FC236}">
                <a16:creationId xmlns:a16="http://schemas.microsoft.com/office/drawing/2014/main" id="{B91B2F9D-9181-BB79-0191-B33DA1AC6F85}"/>
              </a:ext>
            </a:extLst>
          </p:cNvPr>
          <p:cNvSpPr txBox="1"/>
          <p:nvPr/>
        </p:nvSpPr>
        <p:spPr>
          <a:xfrm rot="10800000">
            <a:off x="9451514" y="2627670"/>
            <a:ext cx="772771" cy="27699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de-DE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siegel</a:t>
            </a:r>
            <a:endParaRPr lang="de-DE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56B273DC-10FB-8B7A-976B-F97FB6ADF25A}"/>
              </a:ext>
            </a:extLst>
          </p:cNvPr>
          <p:cNvGrpSpPr/>
          <p:nvPr/>
        </p:nvGrpSpPr>
        <p:grpSpPr>
          <a:xfrm rot="10800000">
            <a:off x="6417388" y="2574292"/>
            <a:ext cx="900000" cy="360000"/>
            <a:chOff x="425813" y="3584133"/>
            <a:chExt cx="900000" cy="360000"/>
          </a:xfrm>
        </p:grpSpPr>
        <p:cxnSp>
          <p:nvCxnSpPr>
            <p:cNvPr id="72" name="Gerader Verbinder 71">
              <a:extLst>
                <a:ext uri="{FF2B5EF4-FFF2-40B4-BE49-F238E27FC236}">
                  <a16:creationId xmlns:a16="http://schemas.microsoft.com/office/drawing/2014/main" id="{B5489FA6-100C-3A9D-4119-B803A216C5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5813" y="3584133"/>
              <a:ext cx="900000" cy="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r Verbinder 75">
              <a:extLst>
                <a:ext uri="{FF2B5EF4-FFF2-40B4-BE49-F238E27FC236}">
                  <a16:creationId xmlns:a16="http://schemas.microsoft.com/office/drawing/2014/main" id="{689867D5-B649-0600-C6AA-5C65BB55983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5813" y="3937340"/>
              <a:ext cx="900000" cy="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r Verbinder 76">
              <a:extLst>
                <a:ext uri="{FF2B5EF4-FFF2-40B4-BE49-F238E27FC236}">
                  <a16:creationId xmlns:a16="http://schemas.microsoft.com/office/drawing/2014/main" id="{3F8B6D82-91A2-9BB8-AB22-9789FEF88FDA}"/>
                </a:ext>
              </a:extLst>
            </p:cNvPr>
            <p:cNvCxnSpPr>
              <a:cxnSpLocks/>
            </p:cNvCxnSpPr>
            <p:nvPr/>
          </p:nvCxnSpPr>
          <p:spPr>
            <a:xfrm>
              <a:off x="427763" y="3584133"/>
              <a:ext cx="0" cy="360000"/>
            </a:xfrm>
            <a:prstGeom prst="line">
              <a:avLst/>
            </a:prstGeom>
            <a:ln w="12700">
              <a:solidFill>
                <a:schemeClr val="bg2">
                  <a:lumMod val="90000"/>
                </a:schemeClr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feld 80">
            <a:extLst>
              <a:ext uri="{FF2B5EF4-FFF2-40B4-BE49-F238E27FC236}">
                <a16:creationId xmlns:a16="http://schemas.microsoft.com/office/drawing/2014/main" id="{730549BD-DDA3-5ACC-8F6C-941FEDC52400}"/>
              </a:ext>
            </a:extLst>
          </p:cNvPr>
          <p:cNvSpPr txBox="1"/>
          <p:nvPr/>
        </p:nvSpPr>
        <p:spPr>
          <a:xfrm rot="10800000">
            <a:off x="6490888" y="2627671"/>
            <a:ext cx="753000" cy="27699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de-DE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Klebe-</a:t>
            </a:r>
            <a:endParaRPr lang="de-DE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193CB5EE-D2B4-71A3-CB02-65904C8D7B67}"/>
              </a:ext>
            </a:extLst>
          </p:cNvPr>
          <p:cNvGrpSpPr/>
          <p:nvPr/>
        </p:nvGrpSpPr>
        <p:grpSpPr>
          <a:xfrm>
            <a:off x="3918523" y="-39785"/>
            <a:ext cx="6939993" cy="437789"/>
            <a:chOff x="2705100" y="123741"/>
            <a:chExt cx="6939993" cy="437789"/>
          </a:xfrm>
          <a:solidFill>
            <a:schemeClr val="tx1">
              <a:lumMod val="50000"/>
              <a:lumOff val="50000"/>
            </a:schemeClr>
          </a:solidFill>
        </p:grpSpPr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D73DDFF6-F773-503D-7E3A-79D1372CB7E2}"/>
                </a:ext>
              </a:extLst>
            </p:cNvPr>
            <p:cNvCxnSpPr>
              <a:cxnSpLocks/>
            </p:cNvCxnSpPr>
            <p:nvPr/>
          </p:nvCxnSpPr>
          <p:spPr>
            <a:xfrm>
              <a:off x="2705100" y="347399"/>
              <a:ext cx="6648450" cy="0"/>
            </a:xfrm>
            <a:prstGeom prst="line">
              <a:avLst/>
            </a:prstGeom>
            <a:grpFill/>
            <a:ln w="63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38" name="Grafik 37" descr="Schere mit einfarbiger Füllung">
              <a:extLst>
                <a:ext uri="{FF2B5EF4-FFF2-40B4-BE49-F238E27FC236}">
                  <a16:creationId xmlns:a16="http://schemas.microsoft.com/office/drawing/2014/main" id="{1B67A926-FD62-D869-CC73-EE3460EA0A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434923">
              <a:off x="9207304" y="123741"/>
              <a:ext cx="437789" cy="437789"/>
            </a:xfrm>
            <a:prstGeom prst="rect">
              <a:avLst/>
            </a:prstGeom>
          </p:spPr>
        </p:pic>
      </p:grpSp>
      <p:cxnSp>
        <p:nvCxnSpPr>
          <p:cNvPr id="41" name="Gerader Verbinder 40">
            <a:extLst>
              <a:ext uri="{FF2B5EF4-FFF2-40B4-BE49-F238E27FC236}">
                <a16:creationId xmlns:a16="http://schemas.microsoft.com/office/drawing/2014/main" id="{F06D5920-1991-C875-F2D6-225EF15D439B}"/>
              </a:ext>
            </a:extLst>
          </p:cNvPr>
          <p:cNvCxnSpPr>
            <a:cxnSpLocks/>
          </p:cNvCxnSpPr>
          <p:nvPr/>
        </p:nvCxnSpPr>
        <p:spPr>
          <a:xfrm>
            <a:off x="4033100" y="6342310"/>
            <a:ext cx="6648450" cy="0"/>
          </a:xfrm>
          <a:prstGeom prst="line">
            <a:avLst/>
          </a:prstGeom>
          <a:solidFill>
            <a:schemeClr val="tx1">
              <a:lumMod val="50000"/>
              <a:lumOff val="5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2" name="Grafik 41" descr="Schere mit einfarbiger Füllung">
            <a:extLst>
              <a:ext uri="{FF2B5EF4-FFF2-40B4-BE49-F238E27FC236}">
                <a16:creationId xmlns:a16="http://schemas.microsoft.com/office/drawing/2014/main" id="{AABDE1ED-D33C-5BDB-46F5-8B2139CA74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434923">
            <a:off x="10535304" y="6118652"/>
            <a:ext cx="437789" cy="437789"/>
          </a:xfrm>
          <a:prstGeom prst="rect">
            <a:avLst/>
          </a:prstGeom>
        </p:spPr>
      </p:pic>
      <p:cxnSp>
        <p:nvCxnSpPr>
          <p:cNvPr id="44" name="Gerader Verbinder 43">
            <a:extLst>
              <a:ext uri="{FF2B5EF4-FFF2-40B4-BE49-F238E27FC236}">
                <a16:creationId xmlns:a16="http://schemas.microsoft.com/office/drawing/2014/main" id="{A9006892-58E4-E8B6-4845-9CAE6D56CCFF}"/>
              </a:ext>
            </a:extLst>
          </p:cNvPr>
          <p:cNvCxnSpPr>
            <a:cxnSpLocks/>
          </p:cNvCxnSpPr>
          <p:nvPr/>
        </p:nvCxnSpPr>
        <p:spPr>
          <a:xfrm>
            <a:off x="4460060" y="0"/>
            <a:ext cx="0" cy="6537465"/>
          </a:xfrm>
          <a:prstGeom prst="line">
            <a:avLst/>
          </a:prstGeom>
          <a:solidFill>
            <a:schemeClr val="tx1">
              <a:lumMod val="50000"/>
              <a:lumOff val="5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5" name="Grafik 44" descr="Schere mit einfarbiger Füllung">
            <a:extLst>
              <a:ext uri="{FF2B5EF4-FFF2-40B4-BE49-F238E27FC236}">
                <a16:creationId xmlns:a16="http://schemas.microsoft.com/office/drawing/2014/main" id="{EEEE0E39-AF2A-31CB-8569-55C140D0EE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7834923">
            <a:off x="4245929" y="6391219"/>
            <a:ext cx="437789" cy="437789"/>
          </a:xfrm>
          <a:prstGeom prst="rect">
            <a:avLst/>
          </a:prstGeom>
        </p:spPr>
      </p:pic>
      <p:cxnSp>
        <p:nvCxnSpPr>
          <p:cNvPr id="47" name="Gerader Verbinder 46">
            <a:extLst>
              <a:ext uri="{FF2B5EF4-FFF2-40B4-BE49-F238E27FC236}">
                <a16:creationId xmlns:a16="http://schemas.microsoft.com/office/drawing/2014/main" id="{527E9DEB-E283-6370-EAC6-C723B4188067}"/>
              </a:ext>
            </a:extLst>
          </p:cNvPr>
          <p:cNvCxnSpPr>
            <a:cxnSpLocks/>
          </p:cNvCxnSpPr>
          <p:nvPr/>
        </p:nvCxnSpPr>
        <p:spPr>
          <a:xfrm flipH="1">
            <a:off x="10290180" y="0"/>
            <a:ext cx="4763" cy="6537465"/>
          </a:xfrm>
          <a:prstGeom prst="line">
            <a:avLst/>
          </a:prstGeom>
          <a:solidFill>
            <a:schemeClr val="tx1">
              <a:lumMod val="50000"/>
              <a:lumOff val="5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8" name="Grafik 47" descr="Schere mit einfarbiger Füllung">
            <a:extLst>
              <a:ext uri="{FF2B5EF4-FFF2-40B4-BE49-F238E27FC236}">
                <a16:creationId xmlns:a16="http://schemas.microsoft.com/office/drawing/2014/main" id="{81DE07A1-D7BE-C55F-75B4-5E1C13306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7834923">
            <a:off x="10076049" y="6391219"/>
            <a:ext cx="437789" cy="437789"/>
          </a:xfrm>
          <a:prstGeom prst="rect">
            <a:avLst/>
          </a:prstGeom>
        </p:spPr>
      </p:pic>
      <p:sp>
        <p:nvSpPr>
          <p:cNvPr id="55" name="Pfeil: nach unten gekrümmt 54">
            <a:extLst>
              <a:ext uri="{FF2B5EF4-FFF2-40B4-BE49-F238E27FC236}">
                <a16:creationId xmlns:a16="http://schemas.microsoft.com/office/drawing/2014/main" id="{0168D173-FB20-CB3D-296C-22D44B971F9D}"/>
              </a:ext>
            </a:extLst>
          </p:cNvPr>
          <p:cNvSpPr/>
          <p:nvPr/>
        </p:nvSpPr>
        <p:spPr>
          <a:xfrm rot="16200000">
            <a:off x="3986163" y="3164841"/>
            <a:ext cx="525153" cy="208660"/>
          </a:xfrm>
          <a:prstGeom prst="curvedDownArrow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E16D7F98-B285-C089-D524-4329758FD9DA}"/>
              </a:ext>
            </a:extLst>
          </p:cNvPr>
          <p:cNvSpPr txBox="1"/>
          <p:nvPr/>
        </p:nvSpPr>
        <p:spPr>
          <a:xfrm>
            <a:off x="4144409" y="3122583"/>
            <a:ext cx="2643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de-DE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Pfeil: nach unten gekrümmt 62">
            <a:extLst>
              <a:ext uri="{FF2B5EF4-FFF2-40B4-BE49-F238E27FC236}">
                <a16:creationId xmlns:a16="http://schemas.microsoft.com/office/drawing/2014/main" id="{445C522F-B017-DC34-8F67-32F7AEEBE60D}"/>
              </a:ext>
            </a:extLst>
          </p:cNvPr>
          <p:cNvSpPr/>
          <p:nvPr/>
        </p:nvSpPr>
        <p:spPr>
          <a:xfrm rot="10800000">
            <a:off x="8092168" y="6457917"/>
            <a:ext cx="525153" cy="208660"/>
          </a:xfrm>
          <a:prstGeom prst="curvedDownArrow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>
              <a:solidFill>
                <a:schemeClr val="tx1"/>
              </a:solidFill>
            </a:endParaRP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C329F29C-2A3B-6DB5-F774-47A69D9AD520}"/>
              </a:ext>
            </a:extLst>
          </p:cNvPr>
          <p:cNvSpPr txBox="1"/>
          <p:nvPr/>
        </p:nvSpPr>
        <p:spPr>
          <a:xfrm>
            <a:off x="8216242" y="6346112"/>
            <a:ext cx="2643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65" name="Pfeil: nach unten gekrümmt 64">
            <a:extLst>
              <a:ext uri="{FF2B5EF4-FFF2-40B4-BE49-F238E27FC236}">
                <a16:creationId xmlns:a16="http://schemas.microsoft.com/office/drawing/2014/main" id="{5F95976A-26D4-E0C9-FE78-72A0BF86F016}"/>
              </a:ext>
            </a:extLst>
          </p:cNvPr>
          <p:cNvSpPr/>
          <p:nvPr/>
        </p:nvSpPr>
        <p:spPr>
          <a:xfrm rot="10800000" flipH="1">
            <a:off x="6143405" y="6457917"/>
            <a:ext cx="525153" cy="208660"/>
          </a:xfrm>
          <a:prstGeom prst="curvedDownArrow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B999AC6C-7748-E97E-85AA-6F223A0F1598}"/>
              </a:ext>
            </a:extLst>
          </p:cNvPr>
          <p:cNvSpPr txBox="1"/>
          <p:nvPr/>
        </p:nvSpPr>
        <p:spPr>
          <a:xfrm>
            <a:off x="6267479" y="6346112"/>
            <a:ext cx="2643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9CAA4CF1-B542-9E67-0CED-DAC246377B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771976"/>
              </p:ext>
            </p:extLst>
          </p:nvPr>
        </p:nvGraphicFramePr>
        <p:xfrm>
          <a:off x="6505575" y="3695700"/>
          <a:ext cx="1771650" cy="250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1771739" imgH="2676416" progId="Excel.Sheet.12">
                  <p:embed/>
                </p:oleObj>
              </mc:Choice>
              <mc:Fallback>
                <p:oleObj name="Worksheet" r:id="rId4" imgW="1771739" imgH="2676416" progId="Excel.Sheet.12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9CAA4CF1-B542-9E67-0CED-DAC246377B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05575" y="3695700"/>
                        <a:ext cx="1771650" cy="2509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9B815FC0-83CD-BF4A-7E37-7465E06C5938}"/>
              </a:ext>
            </a:extLst>
          </p:cNvPr>
          <p:cNvSpPr/>
          <p:nvPr/>
        </p:nvSpPr>
        <p:spPr>
          <a:xfrm>
            <a:off x="4465784" y="3267683"/>
            <a:ext cx="1944000" cy="3081600"/>
          </a:xfrm>
          <a:prstGeom prst="roundRect">
            <a:avLst>
              <a:gd name="adj" fmla="val 4115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BB7E21F6-E162-C724-706E-B2B71C85BB89}"/>
              </a:ext>
            </a:extLst>
          </p:cNvPr>
          <p:cNvSpPr/>
          <p:nvPr/>
        </p:nvSpPr>
        <p:spPr>
          <a:xfrm>
            <a:off x="6409784" y="3267683"/>
            <a:ext cx="1944000" cy="3081600"/>
          </a:xfrm>
          <a:prstGeom prst="roundRect">
            <a:avLst>
              <a:gd name="adj" fmla="val 4115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1B3F0A47-FBB2-9479-F8FB-B3CA6CCA8D97}"/>
              </a:ext>
            </a:extLst>
          </p:cNvPr>
          <p:cNvSpPr/>
          <p:nvPr/>
        </p:nvSpPr>
        <p:spPr>
          <a:xfrm>
            <a:off x="8353784" y="3267683"/>
            <a:ext cx="1944000" cy="3081600"/>
          </a:xfrm>
          <a:prstGeom prst="roundRect">
            <a:avLst>
              <a:gd name="adj" fmla="val 4115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aphicFrame>
        <p:nvGraphicFramePr>
          <p:cNvPr id="11" name="Tabelle 10">
            <a:extLst>
              <a:ext uri="{FF2B5EF4-FFF2-40B4-BE49-F238E27FC236}">
                <a16:creationId xmlns:a16="http://schemas.microsoft.com/office/drawing/2014/main" id="{52963D78-B659-1186-BE59-1535DCBA3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577894"/>
              </p:ext>
            </p:extLst>
          </p:nvPr>
        </p:nvGraphicFramePr>
        <p:xfrm>
          <a:off x="4594906" y="3695192"/>
          <a:ext cx="836142" cy="251072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2722">
                  <a:extLst>
                    <a:ext uri="{9D8B030D-6E8A-4147-A177-3AD203B41FA5}">
                      <a16:colId xmlns:a16="http://schemas.microsoft.com/office/drawing/2014/main" val="2223604405"/>
                    </a:ext>
                  </a:extLst>
                </a:gridCol>
                <a:gridCol w="693420">
                  <a:extLst>
                    <a:ext uri="{9D8B030D-6E8A-4147-A177-3AD203B41FA5}">
                      <a16:colId xmlns:a16="http://schemas.microsoft.com/office/drawing/2014/main" val="413940855"/>
                    </a:ext>
                  </a:extLst>
                </a:gridCol>
              </a:tblGrid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A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Alpha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554260690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B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Bravo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3205112020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C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Charlie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2479454138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D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Delta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2587857906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E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Echo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1167928058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F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Foxtrot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2300665096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G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Golf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3996777513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H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Hotel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3261063395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I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India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3995600718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J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Juliett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3059200775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K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Kilo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1351197419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L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Lima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539070767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M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Mike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1632843862"/>
                  </a:ext>
                </a:extLst>
              </a:tr>
            </a:tbl>
          </a:graphicData>
        </a:graphic>
      </p:graphicFrame>
      <p:graphicFrame>
        <p:nvGraphicFramePr>
          <p:cNvPr id="12" name="Tabelle 11">
            <a:extLst>
              <a:ext uri="{FF2B5EF4-FFF2-40B4-BE49-F238E27FC236}">
                <a16:creationId xmlns:a16="http://schemas.microsoft.com/office/drawing/2014/main" id="{1C92655A-D485-927D-6705-8DBE28913F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026848"/>
              </p:ext>
            </p:extLst>
          </p:nvPr>
        </p:nvGraphicFramePr>
        <p:xfrm>
          <a:off x="5487467" y="3695192"/>
          <a:ext cx="836142" cy="251072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2722">
                  <a:extLst>
                    <a:ext uri="{9D8B030D-6E8A-4147-A177-3AD203B41FA5}">
                      <a16:colId xmlns:a16="http://schemas.microsoft.com/office/drawing/2014/main" val="2223604405"/>
                    </a:ext>
                  </a:extLst>
                </a:gridCol>
                <a:gridCol w="693420">
                  <a:extLst>
                    <a:ext uri="{9D8B030D-6E8A-4147-A177-3AD203B41FA5}">
                      <a16:colId xmlns:a16="http://schemas.microsoft.com/office/drawing/2014/main" val="413940855"/>
                    </a:ext>
                  </a:extLst>
                </a:gridCol>
              </a:tblGrid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N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November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425963710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O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Oscar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1018426980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P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Papa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3667527248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Q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Quebec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4005191461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R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Romeo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2966275257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S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Sierra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698025522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T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Tango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1880026220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U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Uniform</a:t>
                      </a:r>
                      <a:endParaRPr lang="de-DE" sz="100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2720499835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V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Victor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3723669939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W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Whiskey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2956337901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X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X-ray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2957159666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Y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Yankee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4171416950"/>
                  </a:ext>
                </a:extLst>
              </a:tr>
              <a:tr h="193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Z</a:t>
                      </a:r>
                      <a:endParaRPr lang="de-DE" sz="1000" b="1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None/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ource Code Pro" panose="020B0309030403020204" pitchFamily="49" charset="0"/>
                          <a:cs typeface="Arial" panose="020B0604020202020204" pitchFamily="34" charset="0"/>
                        </a:rPr>
                        <a:t>Zulu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Source Code Pro" panose="020B0309030403020204" pitchFamily="49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/>
                </a:tc>
                <a:extLst>
                  <a:ext uri="{0D108BD9-81ED-4DB2-BD59-A6C34878D82A}">
                    <a16:rowId xmlns:a16="http://schemas.microsoft.com/office/drawing/2014/main" val="1758618633"/>
                  </a:ext>
                </a:extLst>
              </a:tr>
            </a:tbl>
          </a:graphicData>
        </a:graphic>
      </p:graphicFrame>
      <p:sp>
        <p:nvSpPr>
          <p:cNvPr id="13" name="Textfeld 12">
            <a:extLst>
              <a:ext uri="{FF2B5EF4-FFF2-40B4-BE49-F238E27FC236}">
                <a16:creationId xmlns:a16="http://schemas.microsoft.com/office/drawing/2014/main" id="{E8B0BCA3-79AD-D5EA-8EBD-84A1B2BEEC12}"/>
              </a:ext>
            </a:extLst>
          </p:cNvPr>
          <p:cNvSpPr txBox="1"/>
          <p:nvPr/>
        </p:nvSpPr>
        <p:spPr>
          <a:xfrm>
            <a:off x="4704003" y="3359012"/>
            <a:ext cx="1566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NATO-Alphabet</a:t>
            </a:r>
            <a:endParaRPr lang="de-DE" sz="1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B441FF0-BB13-8649-127C-0A331B5E1803}"/>
              </a:ext>
            </a:extLst>
          </p:cNvPr>
          <p:cNvSpPr txBox="1"/>
          <p:nvPr/>
        </p:nvSpPr>
        <p:spPr>
          <a:xfrm>
            <a:off x="6605056" y="3359012"/>
            <a:ext cx="1566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 Card</a:t>
            </a:r>
            <a:endParaRPr lang="de-DE" sz="1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7C0BBB5A-DD0A-3ADB-661D-E483BEE18228}"/>
              </a:ext>
            </a:extLst>
          </p:cNvPr>
          <p:cNvSpPr/>
          <p:nvPr/>
        </p:nvSpPr>
        <p:spPr>
          <a:xfrm rot="10800000">
            <a:off x="8353784" y="186083"/>
            <a:ext cx="1944000" cy="3081600"/>
          </a:xfrm>
          <a:prstGeom prst="roundRect">
            <a:avLst>
              <a:gd name="adj" fmla="val 4115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6F705F50-D251-2D00-3C50-3AFAE05E2A06}"/>
              </a:ext>
            </a:extLst>
          </p:cNvPr>
          <p:cNvSpPr/>
          <p:nvPr/>
        </p:nvSpPr>
        <p:spPr>
          <a:xfrm rot="10800000">
            <a:off x="6409784" y="186083"/>
            <a:ext cx="1944000" cy="3081600"/>
          </a:xfrm>
          <a:prstGeom prst="roundRect">
            <a:avLst>
              <a:gd name="adj" fmla="val 4115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6DDBC82B-516C-C0E2-B457-060D94C7F4D0}"/>
              </a:ext>
            </a:extLst>
          </p:cNvPr>
          <p:cNvSpPr/>
          <p:nvPr/>
        </p:nvSpPr>
        <p:spPr>
          <a:xfrm rot="10800000">
            <a:off x="4465784" y="186083"/>
            <a:ext cx="1944000" cy="3081600"/>
          </a:xfrm>
          <a:prstGeom prst="roundRect">
            <a:avLst>
              <a:gd name="adj" fmla="val 4115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CF7E872E-3E7F-647E-B718-4A0F413EE94D}"/>
              </a:ext>
            </a:extLst>
          </p:cNvPr>
          <p:cNvSpPr txBox="1"/>
          <p:nvPr/>
        </p:nvSpPr>
        <p:spPr>
          <a:xfrm rot="10800000">
            <a:off x="4525145" y="352376"/>
            <a:ext cx="177165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de-DE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Seite A –</a:t>
            </a:r>
            <a:br>
              <a:rPr lang="de-DE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 stellen</a:t>
            </a:r>
            <a:br>
              <a:rPr lang="de-DE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388" indent="-179388">
              <a:buFont typeface="+mj-lt"/>
              <a:buAutoNum type="arabicPeriod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Wähle eine zufällige Position (z. B. „E3“).</a:t>
            </a:r>
          </a:p>
          <a:p>
            <a:pPr marL="179388" indent="-179388">
              <a:buFont typeface="+mj-lt"/>
              <a:buAutoNum type="arabicPeriod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Nenne die Koordinate: (z.B. „ECHO DREI“)</a:t>
            </a:r>
          </a:p>
          <a:p>
            <a:pPr marL="179388" indent="-179388">
              <a:buFont typeface="+mj-lt"/>
              <a:buAutoNum type="arabicPeriod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Warte auf die korrekte Antwort (z. B. „MB“ → „NOVEMBER SIERRA“).</a:t>
            </a:r>
          </a:p>
          <a:p>
            <a:pPr marL="179388" indent="-179388">
              <a:buFont typeface="+mj-lt"/>
              <a:buAutoNum type="arabicPeriod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Vergleiche die Antwort mit Deiner Karte.</a:t>
            </a:r>
          </a:p>
          <a:p>
            <a:pPr marL="179388" lvl="2" indent="-179388">
              <a:buFont typeface="+mj-lt"/>
              <a:buAutoNum type="arabicPeriod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Passt sie? → Authentifizierung erfolgreich.</a:t>
            </a:r>
          </a:p>
          <a:p>
            <a:pPr marL="179388" lvl="2" indent="-179388">
              <a:buFont typeface="+mj-lt"/>
              <a:buAutoNum type="arabicPeriod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Stimmt sie nicht? → Gespräch abbrechen.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8F4CFBA-B62D-76FF-BA6E-6ED5966776CF}"/>
              </a:ext>
            </a:extLst>
          </p:cNvPr>
          <p:cNvSpPr txBox="1"/>
          <p:nvPr/>
        </p:nvSpPr>
        <p:spPr>
          <a:xfrm>
            <a:off x="8367256" y="3359012"/>
            <a:ext cx="1886890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Seite B</a:t>
            </a:r>
            <a:br>
              <a:rPr lang="de-DE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 beantworten</a:t>
            </a:r>
            <a:br>
              <a:rPr lang="de-DE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388" indent="-179388">
              <a:buAutoNum type="arabicPeriod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Empfange die Koordinate (z. B. „ECHO DREI“).</a:t>
            </a:r>
          </a:p>
          <a:p>
            <a:pPr marL="179388" indent="-179388">
              <a:buAutoNum type="arabicPeriod"/>
            </a:pP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Finde den Wert an Position E3 auf Deiner Karte.</a:t>
            </a:r>
          </a:p>
          <a:p>
            <a:pPr marL="179388" indent="-179388">
              <a:buAutoNum type="arabicPeriod"/>
            </a:pPr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Lies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 die zweistellige Antwort laut vor:</a:t>
            </a:r>
            <a:b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→ z. B. „UN“ → „UNIFORM NOVEMBER“</a:t>
            </a:r>
          </a:p>
        </p:txBody>
      </p:sp>
      <p:sp>
        <p:nvSpPr>
          <p:cNvPr id="19" name="Band: nach oben gekippt 18">
            <a:extLst>
              <a:ext uri="{FF2B5EF4-FFF2-40B4-BE49-F238E27FC236}">
                <a16:creationId xmlns:a16="http://schemas.microsoft.com/office/drawing/2014/main" id="{A853F8F8-8438-F05B-D67B-DDF6357C955A}"/>
              </a:ext>
            </a:extLst>
          </p:cNvPr>
          <p:cNvSpPr/>
          <p:nvPr/>
        </p:nvSpPr>
        <p:spPr>
          <a:xfrm rot="10800000">
            <a:off x="6655187" y="1554362"/>
            <a:ext cx="1453194" cy="499620"/>
          </a:xfrm>
          <a:prstGeom prst="ribbon2">
            <a:avLst>
              <a:gd name="adj1" fmla="val 12894"/>
              <a:gd name="adj2" fmla="val 68164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accent1"/>
                </a:solidFill>
              </a:rPr>
              <a:t>Firmen-logo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1A97AD9-7EFC-BC55-4526-ED1C6BFCDEA1}"/>
              </a:ext>
            </a:extLst>
          </p:cNvPr>
          <p:cNvSpPr txBox="1"/>
          <p:nvPr/>
        </p:nvSpPr>
        <p:spPr>
          <a:xfrm rot="10800000">
            <a:off x="8391298" y="1521926"/>
            <a:ext cx="1754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11213"/>
            <a:r>
              <a:rPr lang="de-DE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Karten-ID:	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4711-1234</a:t>
            </a:r>
          </a:p>
          <a:p>
            <a:pPr defTabSz="811213"/>
            <a:r>
              <a:rPr lang="de-DE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Datum:	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1.1.2025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D5A68659-D8D3-9E71-87B0-E2189A076935}"/>
              </a:ext>
            </a:extLst>
          </p:cNvPr>
          <p:cNvSpPr txBox="1"/>
          <p:nvPr/>
        </p:nvSpPr>
        <p:spPr>
          <a:xfrm rot="10800000">
            <a:off x="6598320" y="699905"/>
            <a:ext cx="1566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Vertraulich</a:t>
            </a:r>
            <a:endParaRPr lang="de-DE" sz="20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FA802823-9A2A-6BF6-6448-BABFA3C5E253}"/>
              </a:ext>
            </a:extLst>
          </p:cNvPr>
          <p:cNvSpPr txBox="1"/>
          <p:nvPr/>
        </p:nvSpPr>
        <p:spPr>
          <a:xfrm>
            <a:off x="707009" y="426516"/>
            <a:ext cx="3499997" cy="6117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Anleitung für die CR-Card nach Tom Gries</a:t>
            </a:r>
            <a:br>
              <a:rPr lang="de-DE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388" indent="-179388">
              <a:buFont typeface="+mj-lt"/>
              <a:buAutoNum type="arabicPeriod"/>
            </a:pPr>
            <a:r>
              <a:rPr lang="de-DE" sz="1050" dirty="0">
                <a:latin typeface="Arial" panose="020B0604020202020204" pitchFamily="34" charset="0"/>
                <a:cs typeface="Arial" panose="020B0604020202020204" pitchFamily="34" charset="0"/>
              </a:rPr>
              <a:t>Fügen Sie Ihr Firmenlogo ein und passen Sie das Design bei Bedarf an.</a:t>
            </a:r>
          </a:p>
          <a:p>
            <a:pPr marL="179388" indent="-179388">
              <a:buFont typeface="+mj-lt"/>
              <a:buAutoNum type="arabicPeriod"/>
            </a:pPr>
            <a:r>
              <a:rPr lang="de-DE" sz="1050" dirty="0">
                <a:latin typeface="Arial" panose="020B0604020202020204" pitchFamily="34" charset="0"/>
                <a:cs typeface="Arial" panose="020B0604020202020204" pitchFamily="34" charset="0"/>
              </a:rPr>
              <a:t>Um neue Zufallswerte für die CR-Karte zu erzeugen, doppelklicken Sie auf die Tabelle, dadurch wird das eingebettete Excel-Objekt geöffnet. Drücken Sie anschließend die Taste F9, um die Werte neu zu generieren. Es wird sichergestellt, dass jeder Wert innerhalb der Tabelle eindeutig ist.</a:t>
            </a:r>
          </a:p>
          <a:p>
            <a:pPr marL="179388" indent="-179388">
              <a:buFont typeface="+mj-lt"/>
              <a:buAutoNum type="arabicPeriod"/>
            </a:pPr>
            <a:r>
              <a:rPr lang="de-DE" sz="1050" dirty="0">
                <a:latin typeface="Arial" panose="020B0604020202020204" pitchFamily="34" charset="0"/>
                <a:cs typeface="Arial" panose="020B0604020202020204" pitchFamily="34" charset="0"/>
              </a:rPr>
              <a:t>Passen Sie Datum und Karten-ID an</a:t>
            </a:r>
          </a:p>
          <a:p>
            <a:pPr marL="179388" indent="-179388">
              <a:buFont typeface="+mj-lt"/>
              <a:buAutoNum type="arabicPeriod"/>
            </a:pPr>
            <a:r>
              <a:rPr lang="de-DE" sz="1050" dirty="0">
                <a:latin typeface="Arial" panose="020B0604020202020204" pitchFamily="34" charset="0"/>
                <a:cs typeface="Arial" panose="020B0604020202020204" pitchFamily="34" charset="0"/>
              </a:rPr>
              <a:t>Stellen Sie beim Ausdruck sicher, dass das Dokument nicht durch PowerPoint oder den Drucker skaliert wird. Als Hilfe finden Sie einen kleinen Maßstab neben der CR-Card</a:t>
            </a:r>
          </a:p>
          <a:p>
            <a:pPr marL="179388" indent="-179388">
              <a:buFont typeface="+mj-lt"/>
              <a:buAutoNum type="arabicPeriod"/>
            </a:pPr>
            <a:r>
              <a:rPr lang="de-DE" sz="1050" dirty="0">
                <a:latin typeface="Arial" panose="020B0604020202020204" pitchFamily="34" charset="0"/>
                <a:cs typeface="Arial" panose="020B0604020202020204" pitchFamily="34" charset="0"/>
              </a:rPr>
              <a:t>Nach dem Ausdrucken können Sie die CR-Karte zuschneiden, falten und versiegeln </a:t>
            </a:r>
          </a:p>
          <a:p>
            <a:pPr marL="179388" indent="-179388">
              <a:buFont typeface="+mj-lt"/>
              <a:buAutoNum type="arabicPeriod"/>
            </a:pPr>
            <a:endParaRPr lang="de-DE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388" indent="-179388">
              <a:buFont typeface="+mj-lt"/>
              <a:buAutoNum type="arabicPeriod"/>
            </a:pPr>
            <a:endParaRPr lang="de-DE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50" dirty="0">
                <a:latin typeface="Arial" panose="020B0604020202020204" pitchFamily="34" charset="0"/>
                <a:cs typeface="Arial" panose="020B0604020202020204" pitchFamily="34" charset="0"/>
              </a:rPr>
              <a:t>Mehr Informationen zu Hintergründen und zur Anwendung finden Sie im Buch:</a:t>
            </a:r>
          </a:p>
          <a:p>
            <a:br>
              <a:rPr lang="de-DE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Kommunikation in der Cyberkrise: Sprach- und handlungsfähig im IT-Ernstfall</a:t>
            </a:r>
            <a:br>
              <a:rPr lang="de-DE" sz="105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05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5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5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5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5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5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5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5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5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50" dirty="0">
                <a:latin typeface="Arial" panose="020B0604020202020204" pitchFamily="34" charset="0"/>
                <a:cs typeface="Arial" panose="020B0604020202020204" pitchFamily="34" charset="0"/>
              </a:rPr>
              <a:t>Isabelle Ewald, Alexander Schinner</a:t>
            </a:r>
          </a:p>
          <a:p>
            <a:endParaRPr lang="de-DE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50" dirty="0">
                <a:latin typeface="Arial" panose="020B0604020202020204" pitchFamily="34" charset="0"/>
                <a:cs typeface="Arial" panose="020B0604020202020204" pitchFamily="34" charset="0"/>
              </a:rPr>
              <a:t>ISBN-10: ‎ 3960092679</a:t>
            </a:r>
          </a:p>
          <a:p>
            <a:r>
              <a:rPr lang="de-DE" sz="1050" dirty="0">
                <a:latin typeface="Arial" panose="020B0604020202020204" pitchFamily="34" charset="0"/>
                <a:cs typeface="Arial" panose="020B0604020202020204" pitchFamily="34" charset="0"/>
              </a:rPr>
              <a:t>ISBN-13: ‎ 978-3960092674</a:t>
            </a:r>
          </a:p>
        </p:txBody>
      </p:sp>
      <p:sp>
        <p:nvSpPr>
          <p:cNvPr id="207" name="Textfeld 206">
            <a:extLst>
              <a:ext uri="{FF2B5EF4-FFF2-40B4-BE49-F238E27FC236}">
                <a16:creationId xmlns:a16="http://schemas.microsoft.com/office/drawing/2014/main" id="{D4F7AEA3-64EC-6C12-D0BE-3DA8288EE2DE}"/>
              </a:ext>
            </a:extLst>
          </p:cNvPr>
          <p:cNvSpPr txBox="1"/>
          <p:nvPr/>
        </p:nvSpPr>
        <p:spPr>
          <a:xfrm>
            <a:off x="10749273" y="4968751"/>
            <a:ext cx="1303104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800"/>
              <a:t>0 cm</a:t>
            </a:r>
          </a:p>
        </p:txBody>
      </p:sp>
      <p:sp>
        <p:nvSpPr>
          <p:cNvPr id="208" name="Textfeld 207">
            <a:extLst>
              <a:ext uri="{FF2B5EF4-FFF2-40B4-BE49-F238E27FC236}">
                <a16:creationId xmlns:a16="http://schemas.microsoft.com/office/drawing/2014/main" id="{EF695A52-0C42-76C2-53E9-C7029A089C00}"/>
              </a:ext>
            </a:extLst>
          </p:cNvPr>
          <p:cNvSpPr txBox="1"/>
          <p:nvPr/>
        </p:nvSpPr>
        <p:spPr>
          <a:xfrm>
            <a:off x="10749273" y="4608750"/>
            <a:ext cx="1303104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800"/>
              <a:t>1 cm</a:t>
            </a:r>
          </a:p>
        </p:txBody>
      </p:sp>
      <p:sp>
        <p:nvSpPr>
          <p:cNvPr id="209" name="Textfeld 208">
            <a:extLst>
              <a:ext uri="{FF2B5EF4-FFF2-40B4-BE49-F238E27FC236}">
                <a16:creationId xmlns:a16="http://schemas.microsoft.com/office/drawing/2014/main" id="{4957B7BB-1011-25C0-1522-14D375D63625}"/>
              </a:ext>
            </a:extLst>
          </p:cNvPr>
          <p:cNvSpPr txBox="1"/>
          <p:nvPr/>
        </p:nvSpPr>
        <p:spPr>
          <a:xfrm>
            <a:off x="10749273" y="4248750"/>
            <a:ext cx="1303104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800"/>
              <a:t>2 cm</a:t>
            </a:r>
          </a:p>
        </p:txBody>
      </p:sp>
      <p:sp>
        <p:nvSpPr>
          <p:cNvPr id="210" name="Textfeld 209">
            <a:extLst>
              <a:ext uri="{FF2B5EF4-FFF2-40B4-BE49-F238E27FC236}">
                <a16:creationId xmlns:a16="http://schemas.microsoft.com/office/drawing/2014/main" id="{33E7C2A1-A08E-E48A-CB22-5389BBFC71A4}"/>
              </a:ext>
            </a:extLst>
          </p:cNvPr>
          <p:cNvSpPr txBox="1"/>
          <p:nvPr/>
        </p:nvSpPr>
        <p:spPr>
          <a:xfrm>
            <a:off x="10749273" y="3888748"/>
            <a:ext cx="1303104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800"/>
              <a:t>3 cm</a:t>
            </a:r>
          </a:p>
        </p:txBody>
      </p:sp>
      <p:sp>
        <p:nvSpPr>
          <p:cNvPr id="211" name="Textfeld 210">
            <a:extLst>
              <a:ext uri="{FF2B5EF4-FFF2-40B4-BE49-F238E27FC236}">
                <a16:creationId xmlns:a16="http://schemas.microsoft.com/office/drawing/2014/main" id="{F29157FB-3778-CED7-B86E-67E4F317EA27}"/>
              </a:ext>
            </a:extLst>
          </p:cNvPr>
          <p:cNvSpPr txBox="1"/>
          <p:nvPr/>
        </p:nvSpPr>
        <p:spPr>
          <a:xfrm>
            <a:off x="10749273" y="3528747"/>
            <a:ext cx="1303106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800"/>
              <a:t>4 cm</a:t>
            </a:r>
          </a:p>
        </p:txBody>
      </p:sp>
      <p:sp>
        <p:nvSpPr>
          <p:cNvPr id="212" name="Textfeld 211">
            <a:extLst>
              <a:ext uri="{FF2B5EF4-FFF2-40B4-BE49-F238E27FC236}">
                <a16:creationId xmlns:a16="http://schemas.microsoft.com/office/drawing/2014/main" id="{FED861CC-3EF7-BD30-6526-A5321B32390F}"/>
              </a:ext>
            </a:extLst>
          </p:cNvPr>
          <p:cNvSpPr txBox="1"/>
          <p:nvPr/>
        </p:nvSpPr>
        <p:spPr>
          <a:xfrm>
            <a:off x="10749273" y="3168746"/>
            <a:ext cx="1303106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800"/>
              <a:t>5 cm</a:t>
            </a:r>
          </a:p>
        </p:txBody>
      </p:sp>
      <p:sp>
        <p:nvSpPr>
          <p:cNvPr id="213" name="Textfeld 212">
            <a:extLst>
              <a:ext uri="{FF2B5EF4-FFF2-40B4-BE49-F238E27FC236}">
                <a16:creationId xmlns:a16="http://schemas.microsoft.com/office/drawing/2014/main" id="{5950892A-821C-63F2-B17E-E04FBED3542F}"/>
              </a:ext>
            </a:extLst>
          </p:cNvPr>
          <p:cNvSpPr txBox="1"/>
          <p:nvPr/>
        </p:nvSpPr>
        <p:spPr>
          <a:xfrm>
            <a:off x="10749273" y="2808746"/>
            <a:ext cx="1303106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800"/>
              <a:t>6 cm</a:t>
            </a:r>
          </a:p>
        </p:txBody>
      </p:sp>
      <p:sp>
        <p:nvSpPr>
          <p:cNvPr id="214" name="Textfeld 213">
            <a:extLst>
              <a:ext uri="{FF2B5EF4-FFF2-40B4-BE49-F238E27FC236}">
                <a16:creationId xmlns:a16="http://schemas.microsoft.com/office/drawing/2014/main" id="{86697D99-9CF7-3D50-7280-EBC6699FE98A}"/>
              </a:ext>
            </a:extLst>
          </p:cNvPr>
          <p:cNvSpPr txBox="1"/>
          <p:nvPr/>
        </p:nvSpPr>
        <p:spPr>
          <a:xfrm>
            <a:off x="10749273" y="2448745"/>
            <a:ext cx="1303106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800"/>
              <a:t>7 cm</a:t>
            </a:r>
          </a:p>
        </p:txBody>
      </p:sp>
      <p:sp>
        <p:nvSpPr>
          <p:cNvPr id="215" name="Textfeld 214">
            <a:extLst>
              <a:ext uri="{FF2B5EF4-FFF2-40B4-BE49-F238E27FC236}">
                <a16:creationId xmlns:a16="http://schemas.microsoft.com/office/drawing/2014/main" id="{7AAF1A10-3BCC-6034-355A-EB1DDA523784}"/>
              </a:ext>
            </a:extLst>
          </p:cNvPr>
          <p:cNvSpPr txBox="1"/>
          <p:nvPr/>
        </p:nvSpPr>
        <p:spPr>
          <a:xfrm>
            <a:off x="10749273" y="2088746"/>
            <a:ext cx="1303106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800"/>
              <a:t>8 cm</a:t>
            </a:r>
          </a:p>
        </p:txBody>
      </p:sp>
      <p:sp>
        <p:nvSpPr>
          <p:cNvPr id="216" name="Textfeld 215">
            <a:extLst>
              <a:ext uri="{FF2B5EF4-FFF2-40B4-BE49-F238E27FC236}">
                <a16:creationId xmlns:a16="http://schemas.microsoft.com/office/drawing/2014/main" id="{7669497C-9BDD-4A89-1611-ECA804F6ABF5}"/>
              </a:ext>
            </a:extLst>
          </p:cNvPr>
          <p:cNvSpPr txBox="1"/>
          <p:nvPr/>
        </p:nvSpPr>
        <p:spPr>
          <a:xfrm>
            <a:off x="10749273" y="1728745"/>
            <a:ext cx="1303106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800"/>
              <a:t>9 cm</a:t>
            </a:r>
          </a:p>
        </p:txBody>
      </p:sp>
      <p:grpSp>
        <p:nvGrpSpPr>
          <p:cNvPr id="217" name="Gruppieren 216">
            <a:extLst>
              <a:ext uri="{FF2B5EF4-FFF2-40B4-BE49-F238E27FC236}">
                <a16:creationId xmlns:a16="http://schemas.microsoft.com/office/drawing/2014/main" id="{F00D010F-C2C7-DCF6-061D-DFBBEAE915FE}"/>
              </a:ext>
            </a:extLst>
          </p:cNvPr>
          <p:cNvGrpSpPr/>
          <p:nvPr/>
        </p:nvGrpSpPr>
        <p:grpSpPr>
          <a:xfrm>
            <a:off x="10487094" y="1467725"/>
            <a:ext cx="262179" cy="3600005"/>
            <a:chOff x="4501738" y="1049863"/>
            <a:chExt cx="254000" cy="3600005"/>
          </a:xfrm>
        </p:grpSpPr>
        <p:cxnSp>
          <p:nvCxnSpPr>
            <p:cNvPr id="219" name="Gerader Verbinder 218">
              <a:extLst>
                <a:ext uri="{FF2B5EF4-FFF2-40B4-BE49-F238E27FC236}">
                  <a16:creationId xmlns:a16="http://schemas.microsoft.com/office/drawing/2014/main" id="{E386A41A-9944-ED51-AD74-BEAD3236E8AE}"/>
                </a:ext>
              </a:extLst>
            </p:cNvPr>
            <p:cNvCxnSpPr/>
            <p:nvPr/>
          </p:nvCxnSpPr>
          <p:spPr>
            <a:xfrm rot="16200000">
              <a:off x="4628738" y="4522868"/>
              <a:ext cx="0" cy="254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Gerader Verbinder 219">
              <a:extLst>
                <a:ext uri="{FF2B5EF4-FFF2-40B4-BE49-F238E27FC236}">
                  <a16:creationId xmlns:a16="http://schemas.microsoft.com/office/drawing/2014/main" id="{76BA014F-73B8-04AF-0D59-81DB51A280C4}"/>
                </a:ext>
              </a:extLst>
            </p:cNvPr>
            <p:cNvCxnSpPr/>
            <p:nvPr/>
          </p:nvCxnSpPr>
          <p:spPr>
            <a:xfrm rot="16200000">
              <a:off x="4546188" y="4569418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Gerader Verbinder 220">
              <a:extLst>
                <a:ext uri="{FF2B5EF4-FFF2-40B4-BE49-F238E27FC236}">
                  <a16:creationId xmlns:a16="http://schemas.microsoft.com/office/drawing/2014/main" id="{0BF4D6CA-1482-CBD0-04C2-5E50D4F6351E}"/>
                </a:ext>
              </a:extLst>
            </p:cNvPr>
            <p:cNvCxnSpPr/>
            <p:nvPr/>
          </p:nvCxnSpPr>
          <p:spPr>
            <a:xfrm rot="16200000">
              <a:off x="4546188" y="4533418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Gerader Verbinder 221">
              <a:extLst>
                <a:ext uri="{FF2B5EF4-FFF2-40B4-BE49-F238E27FC236}">
                  <a16:creationId xmlns:a16="http://schemas.microsoft.com/office/drawing/2014/main" id="{6C3536D0-D80E-B3CF-68FD-BABDF53B0CB0}"/>
                </a:ext>
              </a:extLst>
            </p:cNvPr>
            <p:cNvCxnSpPr/>
            <p:nvPr/>
          </p:nvCxnSpPr>
          <p:spPr>
            <a:xfrm rot="16200000">
              <a:off x="4546188" y="4497418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Gerader Verbinder 222">
              <a:extLst>
                <a:ext uri="{FF2B5EF4-FFF2-40B4-BE49-F238E27FC236}">
                  <a16:creationId xmlns:a16="http://schemas.microsoft.com/office/drawing/2014/main" id="{873DF30C-2507-EFAE-0AD3-57D1391520F9}"/>
                </a:ext>
              </a:extLst>
            </p:cNvPr>
            <p:cNvCxnSpPr/>
            <p:nvPr/>
          </p:nvCxnSpPr>
          <p:spPr>
            <a:xfrm rot="16200000">
              <a:off x="4546188" y="4461418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Gerader Verbinder 223">
              <a:extLst>
                <a:ext uri="{FF2B5EF4-FFF2-40B4-BE49-F238E27FC236}">
                  <a16:creationId xmlns:a16="http://schemas.microsoft.com/office/drawing/2014/main" id="{93BC2946-306C-EBC3-8230-F142234A8F1D}"/>
                </a:ext>
              </a:extLst>
            </p:cNvPr>
            <p:cNvCxnSpPr/>
            <p:nvPr/>
          </p:nvCxnSpPr>
          <p:spPr>
            <a:xfrm rot="16200000">
              <a:off x="4577938" y="4393668"/>
              <a:ext cx="0" cy="1524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Gerader Verbinder 224">
              <a:extLst>
                <a:ext uri="{FF2B5EF4-FFF2-40B4-BE49-F238E27FC236}">
                  <a16:creationId xmlns:a16="http://schemas.microsoft.com/office/drawing/2014/main" id="{71EDE8E5-5242-6AE2-640C-84170C11E562}"/>
                </a:ext>
              </a:extLst>
            </p:cNvPr>
            <p:cNvCxnSpPr/>
            <p:nvPr/>
          </p:nvCxnSpPr>
          <p:spPr>
            <a:xfrm rot="16200000">
              <a:off x="4546188" y="4389418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Gerader Verbinder 225">
              <a:extLst>
                <a:ext uri="{FF2B5EF4-FFF2-40B4-BE49-F238E27FC236}">
                  <a16:creationId xmlns:a16="http://schemas.microsoft.com/office/drawing/2014/main" id="{BE46E903-1ADE-25B2-9E3B-9348BC858EA7}"/>
                </a:ext>
              </a:extLst>
            </p:cNvPr>
            <p:cNvCxnSpPr/>
            <p:nvPr/>
          </p:nvCxnSpPr>
          <p:spPr>
            <a:xfrm rot="16200000">
              <a:off x="4546188" y="4353418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Gerader Verbinder 226">
              <a:extLst>
                <a:ext uri="{FF2B5EF4-FFF2-40B4-BE49-F238E27FC236}">
                  <a16:creationId xmlns:a16="http://schemas.microsoft.com/office/drawing/2014/main" id="{9793EF43-2123-DE36-BBA5-34DE5C9CB80F}"/>
                </a:ext>
              </a:extLst>
            </p:cNvPr>
            <p:cNvCxnSpPr/>
            <p:nvPr/>
          </p:nvCxnSpPr>
          <p:spPr>
            <a:xfrm rot="16200000">
              <a:off x="4546188" y="4317418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Gerader Verbinder 227">
              <a:extLst>
                <a:ext uri="{FF2B5EF4-FFF2-40B4-BE49-F238E27FC236}">
                  <a16:creationId xmlns:a16="http://schemas.microsoft.com/office/drawing/2014/main" id="{6E777EDD-D75B-210F-FAE6-1B5A515F1E72}"/>
                </a:ext>
              </a:extLst>
            </p:cNvPr>
            <p:cNvCxnSpPr/>
            <p:nvPr/>
          </p:nvCxnSpPr>
          <p:spPr>
            <a:xfrm rot="16200000">
              <a:off x="4546188" y="4281418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Gerader Verbinder 228">
              <a:extLst>
                <a:ext uri="{FF2B5EF4-FFF2-40B4-BE49-F238E27FC236}">
                  <a16:creationId xmlns:a16="http://schemas.microsoft.com/office/drawing/2014/main" id="{48E8B5AD-D97A-3504-A06C-E36EA8F44DA0}"/>
                </a:ext>
              </a:extLst>
            </p:cNvPr>
            <p:cNvCxnSpPr/>
            <p:nvPr/>
          </p:nvCxnSpPr>
          <p:spPr>
            <a:xfrm rot="16200000">
              <a:off x="4628738" y="4162867"/>
              <a:ext cx="0" cy="254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Gerader Verbinder 229">
              <a:extLst>
                <a:ext uri="{FF2B5EF4-FFF2-40B4-BE49-F238E27FC236}">
                  <a16:creationId xmlns:a16="http://schemas.microsoft.com/office/drawing/2014/main" id="{A649036A-F5EB-74A5-C77D-26974966A8DF}"/>
                </a:ext>
              </a:extLst>
            </p:cNvPr>
            <p:cNvCxnSpPr/>
            <p:nvPr/>
          </p:nvCxnSpPr>
          <p:spPr>
            <a:xfrm rot="16200000">
              <a:off x="4546188" y="4209417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Gerader Verbinder 230">
              <a:extLst>
                <a:ext uri="{FF2B5EF4-FFF2-40B4-BE49-F238E27FC236}">
                  <a16:creationId xmlns:a16="http://schemas.microsoft.com/office/drawing/2014/main" id="{BDEB66A8-5BBD-396E-1CE0-A677C8DF10E6}"/>
                </a:ext>
              </a:extLst>
            </p:cNvPr>
            <p:cNvCxnSpPr/>
            <p:nvPr/>
          </p:nvCxnSpPr>
          <p:spPr>
            <a:xfrm rot="16200000">
              <a:off x="4546188" y="4173417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Gerader Verbinder 231">
              <a:extLst>
                <a:ext uri="{FF2B5EF4-FFF2-40B4-BE49-F238E27FC236}">
                  <a16:creationId xmlns:a16="http://schemas.microsoft.com/office/drawing/2014/main" id="{5588F52B-244D-B17E-2548-C21E7F5C510E}"/>
                </a:ext>
              </a:extLst>
            </p:cNvPr>
            <p:cNvCxnSpPr/>
            <p:nvPr/>
          </p:nvCxnSpPr>
          <p:spPr>
            <a:xfrm rot="16200000">
              <a:off x="4546188" y="4137417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Gerader Verbinder 232">
              <a:extLst>
                <a:ext uri="{FF2B5EF4-FFF2-40B4-BE49-F238E27FC236}">
                  <a16:creationId xmlns:a16="http://schemas.microsoft.com/office/drawing/2014/main" id="{81AD7E44-D764-2D2F-0D5B-47013B4791C1}"/>
                </a:ext>
              </a:extLst>
            </p:cNvPr>
            <p:cNvCxnSpPr/>
            <p:nvPr/>
          </p:nvCxnSpPr>
          <p:spPr>
            <a:xfrm rot="16200000">
              <a:off x="4546188" y="4101417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Gerader Verbinder 233">
              <a:extLst>
                <a:ext uri="{FF2B5EF4-FFF2-40B4-BE49-F238E27FC236}">
                  <a16:creationId xmlns:a16="http://schemas.microsoft.com/office/drawing/2014/main" id="{21A58A59-D6D4-6896-20B5-E0E58E37222C}"/>
                </a:ext>
              </a:extLst>
            </p:cNvPr>
            <p:cNvCxnSpPr/>
            <p:nvPr/>
          </p:nvCxnSpPr>
          <p:spPr>
            <a:xfrm rot="16200000">
              <a:off x="4577938" y="4033667"/>
              <a:ext cx="0" cy="1524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Gerader Verbinder 234">
              <a:extLst>
                <a:ext uri="{FF2B5EF4-FFF2-40B4-BE49-F238E27FC236}">
                  <a16:creationId xmlns:a16="http://schemas.microsoft.com/office/drawing/2014/main" id="{59E7FA23-0708-2047-112A-504C4746FA82}"/>
                </a:ext>
              </a:extLst>
            </p:cNvPr>
            <p:cNvCxnSpPr/>
            <p:nvPr/>
          </p:nvCxnSpPr>
          <p:spPr>
            <a:xfrm rot="16200000">
              <a:off x="4546188" y="4029417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Gerader Verbinder 235">
              <a:extLst>
                <a:ext uri="{FF2B5EF4-FFF2-40B4-BE49-F238E27FC236}">
                  <a16:creationId xmlns:a16="http://schemas.microsoft.com/office/drawing/2014/main" id="{2D65A433-09C5-D9B1-E488-013C7EE48228}"/>
                </a:ext>
              </a:extLst>
            </p:cNvPr>
            <p:cNvCxnSpPr/>
            <p:nvPr/>
          </p:nvCxnSpPr>
          <p:spPr>
            <a:xfrm rot="16200000">
              <a:off x="4546188" y="3993417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Gerader Verbinder 236">
              <a:extLst>
                <a:ext uri="{FF2B5EF4-FFF2-40B4-BE49-F238E27FC236}">
                  <a16:creationId xmlns:a16="http://schemas.microsoft.com/office/drawing/2014/main" id="{84EC091B-83F1-8497-98EC-D8007D771E4B}"/>
                </a:ext>
              </a:extLst>
            </p:cNvPr>
            <p:cNvCxnSpPr/>
            <p:nvPr/>
          </p:nvCxnSpPr>
          <p:spPr>
            <a:xfrm rot="16200000">
              <a:off x="4546188" y="3957417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Gerader Verbinder 237">
              <a:extLst>
                <a:ext uri="{FF2B5EF4-FFF2-40B4-BE49-F238E27FC236}">
                  <a16:creationId xmlns:a16="http://schemas.microsoft.com/office/drawing/2014/main" id="{210C8EDE-973E-8EA2-71E1-F62CF581D099}"/>
                </a:ext>
              </a:extLst>
            </p:cNvPr>
            <p:cNvCxnSpPr/>
            <p:nvPr/>
          </p:nvCxnSpPr>
          <p:spPr>
            <a:xfrm rot="16200000">
              <a:off x="4546188" y="3921417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Gerader Verbinder 238">
              <a:extLst>
                <a:ext uri="{FF2B5EF4-FFF2-40B4-BE49-F238E27FC236}">
                  <a16:creationId xmlns:a16="http://schemas.microsoft.com/office/drawing/2014/main" id="{F8242397-D362-8B77-4E58-EF3C5BE7284F}"/>
                </a:ext>
              </a:extLst>
            </p:cNvPr>
            <p:cNvCxnSpPr/>
            <p:nvPr/>
          </p:nvCxnSpPr>
          <p:spPr>
            <a:xfrm rot="16200000">
              <a:off x="4628738" y="3802867"/>
              <a:ext cx="0" cy="254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Gerader Verbinder 239">
              <a:extLst>
                <a:ext uri="{FF2B5EF4-FFF2-40B4-BE49-F238E27FC236}">
                  <a16:creationId xmlns:a16="http://schemas.microsoft.com/office/drawing/2014/main" id="{15A3CAD6-60A7-6D16-9D71-746A8A3FD590}"/>
                </a:ext>
              </a:extLst>
            </p:cNvPr>
            <p:cNvCxnSpPr/>
            <p:nvPr/>
          </p:nvCxnSpPr>
          <p:spPr>
            <a:xfrm rot="16200000">
              <a:off x="4546188" y="3849417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Gerader Verbinder 240">
              <a:extLst>
                <a:ext uri="{FF2B5EF4-FFF2-40B4-BE49-F238E27FC236}">
                  <a16:creationId xmlns:a16="http://schemas.microsoft.com/office/drawing/2014/main" id="{EA278E05-429B-BCC1-23C4-CD1CDF56D6ED}"/>
                </a:ext>
              </a:extLst>
            </p:cNvPr>
            <p:cNvCxnSpPr/>
            <p:nvPr/>
          </p:nvCxnSpPr>
          <p:spPr>
            <a:xfrm rot="16200000">
              <a:off x="4546188" y="3813417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Gerader Verbinder 241">
              <a:extLst>
                <a:ext uri="{FF2B5EF4-FFF2-40B4-BE49-F238E27FC236}">
                  <a16:creationId xmlns:a16="http://schemas.microsoft.com/office/drawing/2014/main" id="{EB104B0E-17A5-54A8-1C1B-2DA670C3E517}"/>
                </a:ext>
              </a:extLst>
            </p:cNvPr>
            <p:cNvCxnSpPr/>
            <p:nvPr/>
          </p:nvCxnSpPr>
          <p:spPr>
            <a:xfrm rot="16200000">
              <a:off x="4546188" y="3777417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Gerader Verbinder 242">
              <a:extLst>
                <a:ext uri="{FF2B5EF4-FFF2-40B4-BE49-F238E27FC236}">
                  <a16:creationId xmlns:a16="http://schemas.microsoft.com/office/drawing/2014/main" id="{B4DABA3F-C067-478A-B0D7-B915B339E5A6}"/>
                </a:ext>
              </a:extLst>
            </p:cNvPr>
            <p:cNvCxnSpPr/>
            <p:nvPr/>
          </p:nvCxnSpPr>
          <p:spPr>
            <a:xfrm rot="16200000">
              <a:off x="4546188" y="3741417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Gerader Verbinder 243">
              <a:extLst>
                <a:ext uri="{FF2B5EF4-FFF2-40B4-BE49-F238E27FC236}">
                  <a16:creationId xmlns:a16="http://schemas.microsoft.com/office/drawing/2014/main" id="{70B22615-C0FC-79D4-D849-BE3135B53E3D}"/>
                </a:ext>
              </a:extLst>
            </p:cNvPr>
            <p:cNvCxnSpPr/>
            <p:nvPr/>
          </p:nvCxnSpPr>
          <p:spPr>
            <a:xfrm rot="16200000">
              <a:off x="4577938" y="3673667"/>
              <a:ext cx="0" cy="1524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Gerader Verbinder 244">
              <a:extLst>
                <a:ext uri="{FF2B5EF4-FFF2-40B4-BE49-F238E27FC236}">
                  <a16:creationId xmlns:a16="http://schemas.microsoft.com/office/drawing/2014/main" id="{4A2C38B6-FA89-571E-9115-B2D0B7DE6025}"/>
                </a:ext>
              </a:extLst>
            </p:cNvPr>
            <p:cNvCxnSpPr/>
            <p:nvPr/>
          </p:nvCxnSpPr>
          <p:spPr>
            <a:xfrm rot="16200000">
              <a:off x="4546188" y="3669417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Gerader Verbinder 245">
              <a:extLst>
                <a:ext uri="{FF2B5EF4-FFF2-40B4-BE49-F238E27FC236}">
                  <a16:creationId xmlns:a16="http://schemas.microsoft.com/office/drawing/2014/main" id="{63C60F80-7358-74CC-16D6-8219C9A6F044}"/>
                </a:ext>
              </a:extLst>
            </p:cNvPr>
            <p:cNvCxnSpPr/>
            <p:nvPr/>
          </p:nvCxnSpPr>
          <p:spPr>
            <a:xfrm rot="16200000">
              <a:off x="4546188" y="3633416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Gerader Verbinder 246">
              <a:extLst>
                <a:ext uri="{FF2B5EF4-FFF2-40B4-BE49-F238E27FC236}">
                  <a16:creationId xmlns:a16="http://schemas.microsoft.com/office/drawing/2014/main" id="{5DB89E4A-ADD4-7681-C752-D74D187609AC}"/>
                </a:ext>
              </a:extLst>
            </p:cNvPr>
            <p:cNvCxnSpPr/>
            <p:nvPr/>
          </p:nvCxnSpPr>
          <p:spPr>
            <a:xfrm rot="16200000">
              <a:off x="4546188" y="3597416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Gerader Verbinder 247">
              <a:extLst>
                <a:ext uri="{FF2B5EF4-FFF2-40B4-BE49-F238E27FC236}">
                  <a16:creationId xmlns:a16="http://schemas.microsoft.com/office/drawing/2014/main" id="{37624D39-89A0-FBCC-8753-8C16A0B27C8E}"/>
                </a:ext>
              </a:extLst>
            </p:cNvPr>
            <p:cNvCxnSpPr/>
            <p:nvPr/>
          </p:nvCxnSpPr>
          <p:spPr>
            <a:xfrm rot="16200000">
              <a:off x="4546188" y="3561416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Gerader Verbinder 248">
              <a:extLst>
                <a:ext uri="{FF2B5EF4-FFF2-40B4-BE49-F238E27FC236}">
                  <a16:creationId xmlns:a16="http://schemas.microsoft.com/office/drawing/2014/main" id="{DC5893E7-736F-0BB9-082F-8AE7E92F8886}"/>
                </a:ext>
              </a:extLst>
            </p:cNvPr>
            <p:cNvCxnSpPr/>
            <p:nvPr/>
          </p:nvCxnSpPr>
          <p:spPr>
            <a:xfrm rot="16200000">
              <a:off x="4628738" y="3442866"/>
              <a:ext cx="0" cy="254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Gerader Verbinder 249">
              <a:extLst>
                <a:ext uri="{FF2B5EF4-FFF2-40B4-BE49-F238E27FC236}">
                  <a16:creationId xmlns:a16="http://schemas.microsoft.com/office/drawing/2014/main" id="{7DB198E1-4F3C-A211-B9E9-FCAAB68214B9}"/>
                </a:ext>
              </a:extLst>
            </p:cNvPr>
            <p:cNvCxnSpPr/>
            <p:nvPr/>
          </p:nvCxnSpPr>
          <p:spPr>
            <a:xfrm rot="16200000">
              <a:off x="4546188" y="3489416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Gerader Verbinder 250">
              <a:extLst>
                <a:ext uri="{FF2B5EF4-FFF2-40B4-BE49-F238E27FC236}">
                  <a16:creationId xmlns:a16="http://schemas.microsoft.com/office/drawing/2014/main" id="{4062278A-C260-923E-340A-EF4080C3264D}"/>
                </a:ext>
              </a:extLst>
            </p:cNvPr>
            <p:cNvCxnSpPr/>
            <p:nvPr/>
          </p:nvCxnSpPr>
          <p:spPr>
            <a:xfrm rot="16200000">
              <a:off x="4546188" y="3453416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Gerader Verbinder 251">
              <a:extLst>
                <a:ext uri="{FF2B5EF4-FFF2-40B4-BE49-F238E27FC236}">
                  <a16:creationId xmlns:a16="http://schemas.microsoft.com/office/drawing/2014/main" id="{686C4AF5-5641-C449-F731-B379B5A882CC}"/>
                </a:ext>
              </a:extLst>
            </p:cNvPr>
            <p:cNvCxnSpPr/>
            <p:nvPr/>
          </p:nvCxnSpPr>
          <p:spPr>
            <a:xfrm rot="16200000">
              <a:off x="4546188" y="3417416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Gerader Verbinder 252">
              <a:extLst>
                <a:ext uri="{FF2B5EF4-FFF2-40B4-BE49-F238E27FC236}">
                  <a16:creationId xmlns:a16="http://schemas.microsoft.com/office/drawing/2014/main" id="{9A038FAD-9B78-08BA-4453-77CABF168F9E}"/>
                </a:ext>
              </a:extLst>
            </p:cNvPr>
            <p:cNvCxnSpPr/>
            <p:nvPr/>
          </p:nvCxnSpPr>
          <p:spPr>
            <a:xfrm rot="16200000">
              <a:off x="4546188" y="3381416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Gerader Verbinder 253">
              <a:extLst>
                <a:ext uri="{FF2B5EF4-FFF2-40B4-BE49-F238E27FC236}">
                  <a16:creationId xmlns:a16="http://schemas.microsoft.com/office/drawing/2014/main" id="{1A8DAB57-1170-EAE5-525C-4AE9CA462A82}"/>
                </a:ext>
              </a:extLst>
            </p:cNvPr>
            <p:cNvCxnSpPr/>
            <p:nvPr/>
          </p:nvCxnSpPr>
          <p:spPr>
            <a:xfrm rot="16200000">
              <a:off x="4577938" y="3313666"/>
              <a:ext cx="0" cy="1524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Gerader Verbinder 254">
              <a:extLst>
                <a:ext uri="{FF2B5EF4-FFF2-40B4-BE49-F238E27FC236}">
                  <a16:creationId xmlns:a16="http://schemas.microsoft.com/office/drawing/2014/main" id="{F3895637-1710-3708-A513-CEB54E60A1D3}"/>
                </a:ext>
              </a:extLst>
            </p:cNvPr>
            <p:cNvCxnSpPr/>
            <p:nvPr/>
          </p:nvCxnSpPr>
          <p:spPr>
            <a:xfrm rot="16200000">
              <a:off x="4546188" y="3309416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Gerader Verbinder 255">
              <a:extLst>
                <a:ext uri="{FF2B5EF4-FFF2-40B4-BE49-F238E27FC236}">
                  <a16:creationId xmlns:a16="http://schemas.microsoft.com/office/drawing/2014/main" id="{902962B3-8706-14A3-5480-7F18CC3E701C}"/>
                </a:ext>
              </a:extLst>
            </p:cNvPr>
            <p:cNvCxnSpPr/>
            <p:nvPr/>
          </p:nvCxnSpPr>
          <p:spPr>
            <a:xfrm rot="16200000">
              <a:off x="4546188" y="3273416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Gerader Verbinder 256">
              <a:extLst>
                <a:ext uri="{FF2B5EF4-FFF2-40B4-BE49-F238E27FC236}">
                  <a16:creationId xmlns:a16="http://schemas.microsoft.com/office/drawing/2014/main" id="{71421691-F7D8-E31D-2D98-FCC74E570995}"/>
                </a:ext>
              </a:extLst>
            </p:cNvPr>
            <p:cNvCxnSpPr/>
            <p:nvPr/>
          </p:nvCxnSpPr>
          <p:spPr>
            <a:xfrm rot="16200000">
              <a:off x="4546188" y="3237416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Gerader Verbinder 257">
              <a:extLst>
                <a:ext uri="{FF2B5EF4-FFF2-40B4-BE49-F238E27FC236}">
                  <a16:creationId xmlns:a16="http://schemas.microsoft.com/office/drawing/2014/main" id="{F4ABDBAE-351B-B2DE-FE82-37DA9F094129}"/>
                </a:ext>
              </a:extLst>
            </p:cNvPr>
            <p:cNvCxnSpPr/>
            <p:nvPr/>
          </p:nvCxnSpPr>
          <p:spPr>
            <a:xfrm rot="16200000">
              <a:off x="4546188" y="3201416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Gerader Verbinder 258">
              <a:extLst>
                <a:ext uri="{FF2B5EF4-FFF2-40B4-BE49-F238E27FC236}">
                  <a16:creationId xmlns:a16="http://schemas.microsoft.com/office/drawing/2014/main" id="{13EFF3A1-F2B6-1D32-A627-2EE2C77198A4}"/>
                </a:ext>
              </a:extLst>
            </p:cNvPr>
            <p:cNvCxnSpPr/>
            <p:nvPr/>
          </p:nvCxnSpPr>
          <p:spPr>
            <a:xfrm rot="16200000">
              <a:off x="4628738" y="3082866"/>
              <a:ext cx="0" cy="254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Gerader Verbinder 259">
              <a:extLst>
                <a:ext uri="{FF2B5EF4-FFF2-40B4-BE49-F238E27FC236}">
                  <a16:creationId xmlns:a16="http://schemas.microsoft.com/office/drawing/2014/main" id="{DE1EB98F-FB08-F1DC-F13A-0215109A76D5}"/>
                </a:ext>
              </a:extLst>
            </p:cNvPr>
            <p:cNvCxnSpPr/>
            <p:nvPr/>
          </p:nvCxnSpPr>
          <p:spPr>
            <a:xfrm rot="16200000">
              <a:off x="4546188" y="3129416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Gerader Verbinder 260">
              <a:extLst>
                <a:ext uri="{FF2B5EF4-FFF2-40B4-BE49-F238E27FC236}">
                  <a16:creationId xmlns:a16="http://schemas.microsoft.com/office/drawing/2014/main" id="{4434EA05-6F21-4E80-D175-5D79512A24BC}"/>
                </a:ext>
              </a:extLst>
            </p:cNvPr>
            <p:cNvCxnSpPr/>
            <p:nvPr/>
          </p:nvCxnSpPr>
          <p:spPr>
            <a:xfrm rot="16200000">
              <a:off x="4546188" y="3093416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Gerader Verbinder 261">
              <a:extLst>
                <a:ext uri="{FF2B5EF4-FFF2-40B4-BE49-F238E27FC236}">
                  <a16:creationId xmlns:a16="http://schemas.microsoft.com/office/drawing/2014/main" id="{83DDE3DB-CD45-1257-FD69-A1A52B40B59D}"/>
                </a:ext>
              </a:extLst>
            </p:cNvPr>
            <p:cNvCxnSpPr/>
            <p:nvPr/>
          </p:nvCxnSpPr>
          <p:spPr>
            <a:xfrm rot="16200000">
              <a:off x="4546188" y="3057416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Gerader Verbinder 262">
              <a:extLst>
                <a:ext uri="{FF2B5EF4-FFF2-40B4-BE49-F238E27FC236}">
                  <a16:creationId xmlns:a16="http://schemas.microsoft.com/office/drawing/2014/main" id="{56BEB5D0-61E2-5F85-C35B-E350CDB9FAB8}"/>
                </a:ext>
              </a:extLst>
            </p:cNvPr>
            <p:cNvCxnSpPr/>
            <p:nvPr/>
          </p:nvCxnSpPr>
          <p:spPr>
            <a:xfrm rot="16200000">
              <a:off x="4546188" y="3021415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Gerader Verbinder 263">
              <a:extLst>
                <a:ext uri="{FF2B5EF4-FFF2-40B4-BE49-F238E27FC236}">
                  <a16:creationId xmlns:a16="http://schemas.microsoft.com/office/drawing/2014/main" id="{2994DA8F-2033-F180-7DB9-3223A89DCA8B}"/>
                </a:ext>
              </a:extLst>
            </p:cNvPr>
            <p:cNvCxnSpPr/>
            <p:nvPr/>
          </p:nvCxnSpPr>
          <p:spPr>
            <a:xfrm rot="16200000">
              <a:off x="4577938" y="2953666"/>
              <a:ext cx="0" cy="1524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Gerader Verbinder 264">
              <a:extLst>
                <a:ext uri="{FF2B5EF4-FFF2-40B4-BE49-F238E27FC236}">
                  <a16:creationId xmlns:a16="http://schemas.microsoft.com/office/drawing/2014/main" id="{C1B31F6A-75B7-B759-6907-47E6A6CEFDD4}"/>
                </a:ext>
              </a:extLst>
            </p:cNvPr>
            <p:cNvCxnSpPr/>
            <p:nvPr/>
          </p:nvCxnSpPr>
          <p:spPr>
            <a:xfrm rot="16200000">
              <a:off x="4546188" y="2949415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Gerader Verbinder 265">
              <a:extLst>
                <a:ext uri="{FF2B5EF4-FFF2-40B4-BE49-F238E27FC236}">
                  <a16:creationId xmlns:a16="http://schemas.microsoft.com/office/drawing/2014/main" id="{63F51F96-D79A-272D-C04E-60CDB2A7E8AE}"/>
                </a:ext>
              </a:extLst>
            </p:cNvPr>
            <p:cNvCxnSpPr/>
            <p:nvPr/>
          </p:nvCxnSpPr>
          <p:spPr>
            <a:xfrm rot="16200000">
              <a:off x="4546188" y="2913415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Gerader Verbinder 266">
              <a:extLst>
                <a:ext uri="{FF2B5EF4-FFF2-40B4-BE49-F238E27FC236}">
                  <a16:creationId xmlns:a16="http://schemas.microsoft.com/office/drawing/2014/main" id="{85708184-9B79-6C8F-2690-D6F378B20C6D}"/>
                </a:ext>
              </a:extLst>
            </p:cNvPr>
            <p:cNvCxnSpPr/>
            <p:nvPr/>
          </p:nvCxnSpPr>
          <p:spPr>
            <a:xfrm rot="16200000">
              <a:off x="4546188" y="2877415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Gerader Verbinder 267">
              <a:extLst>
                <a:ext uri="{FF2B5EF4-FFF2-40B4-BE49-F238E27FC236}">
                  <a16:creationId xmlns:a16="http://schemas.microsoft.com/office/drawing/2014/main" id="{DC2D8722-5F7A-CD64-FD4E-01D091F2C9CD}"/>
                </a:ext>
              </a:extLst>
            </p:cNvPr>
            <p:cNvCxnSpPr/>
            <p:nvPr/>
          </p:nvCxnSpPr>
          <p:spPr>
            <a:xfrm rot="16200000">
              <a:off x="4546188" y="2841415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Gerader Verbinder 268">
              <a:extLst>
                <a:ext uri="{FF2B5EF4-FFF2-40B4-BE49-F238E27FC236}">
                  <a16:creationId xmlns:a16="http://schemas.microsoft.com/office/drawing/2014/main" id="{B6FC73BB-0557-9D96-0907-C3C3B66ECD67}"/>
                </a:ext>
              </a:extLst>
            </p:cNvPr>
            <p:cNvCxnSpPr/>
            <p:nvPr/>
          </p:nvCxnSpPr>
          <p:spPr>
            <a:xfrm rot="16200000">
              <a:off x="4628738" y="2722865"/>
              <a:ext cx="0" cy="254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Gerader Verbinder 269">
              <a:extLst>
                <a:ext uri="{FF2B5EF4-FFF2-40B4-BE49-F238E27FC236}">
                  <a16:creationId xmlns:a16="http://schemas.microsoft.com/office/drawing/2014/main" id="{24D13F6E-27D6-AA4C-3462-A7C8C8DCAEBF}"/>
                </a:ext>
              </a:extLst>
            </p:cNvPr>
            <p:cNvCxnSpPr/>
            <p:nvPr/>
          </p:nvCxnSpPr>
          <p:spPr>
            <a:xfrm rot="16200000">
              <a:off x="4546188" y="2769415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Gerader Verbinder 270">
              <a:extLst>
                <a:ext uri="{FF2B5EF4-FFF2-40B4-BE49-F238E27FC236}">
                  <a16:creationId xmlns:a16="http://schemas.microsoft.com/office/drawing/2014/main" id="{C300963A-96F2-E992-3E47-2DCB0D2DFBE7}"/>
                </a:ext>
              </a:extLst>
            </p:cNvPr>
            <p:cNvCxnSpPr/>
            <p:nvPr/>
          </p:nvCxnSpPr>
          <p:spPr>
            <a:xfrm rot="16200000">
              <a:off x="4546188" y="2733415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Gerader Verbinder 271">
              <a:extLst>
                <a:ext uri="{FF2B5EF4-FFF2-40B4-BE49-F238E27FC236}">
                  <a16:creationId xmlns:a16="http://schemas.microsoft.com/office/drawing/2014/main" id="{828C0464-1BDA-3154-AF95-50B77864DE55}"/>
                </a:ext>
              </a:extLst>
            </p:cNvPr>
            <p:cNvCxnSpPr/>
            <p:nvPr/>
          </p:nvCxnSpPr>
          <p:spPr>
            <a:xfrm rot="16200000">
              <a:off x="4546188" y="2697415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Gerader Verbinder 272">
              <a:extLst>
                <a:ext uri="{FF2B5EF4-FFF2-40B4-BE49-F238E27FC236}">
                  <a16:creationId xmlns:a16="http://schemas.microsoft.com/office/drawing/2014/main" id="{80FA2693-EDEF-79B7-6CE6-56F57CEC0956}"/>
                </a:ext>
              </a:extLst>
            </p:cNvPr>
            <p:cNvCxnSpPr/>
            <p:nvPr/>
          </p:nvCxnSpPr>
          <p:spPr>
            <a:xfrm rot="16200000">
              <a:off x="4546188" y="2661415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Gerader Verbinder 273">
              <a:extLst>
                <a:ext uri="{FF2B5EF4-FFF2-40B4-BE49-F238E27FC236}">
                  <a16:creationId xmlns:a16="http://schemas.microsoft.com/office/drawing/2014/main" id="{5A43F458-7CA6-A524-53C0-9B2F3D03C86B}"/>
                </a:ext>
              </a:extLst>
            </p:cNvPr>
            <p:cNvCxnSpPr/>
            <p:nvPr/>
          </p:nvCxnSpPr>
          <p:spPr>
            <a:xfrm rot="16200000">
              <a:off x="4577938" y="2593665"/>
              <a:ext cx="0" cy="1524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Gerader Verbinder 274">
              <a:extLst>
                <a:ext uri="{FF2B5EF4-FFF2-40B4-BE49-F238E27FC236}">
                  <a16:creationId xmlns:a16="http://schemas.microsoft.com/office/drawing/2014/main" id="{57A189B1-0BA0-F77F-8E49-58FF4FD78CDE}"/>
                </a:ext>
              </a:extLst>
            </p:cNvPr>
            <p:cNvCxnSpPr/>
            <p:nvPr/>
          </p:nvCxnSpPr>
          <p:spPr>
            <a:xfrm rot="16200000">
              <a:off x="4546188" y="2589415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Gerader Verbinder 275">
              <a:extLst>
                <a:ext uri="{FF2B5EF4-FFF2-40B4-BE49-F238E27FC236}">
                  <a16:creationId xmlns:a16="http://schemas.microsoft.com/office/drawing/2014/main" id="{40A5069C-C765-0176-E455-EF755C0419FC}"/>
                </a:ext>
              </a:extLst>
            </p:cNvPr>
            <p:cNvCxnSpPr/>
            <p:nvPr/>
          </p:nvCxnSpPr>
          <p:spPr>
            <a:xfrm rot="16200000">
              <a:off x="4546188" y="2553415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Gerader Verbinder 276">
              <a:extLst>
                <a:ext uri="{FF2B5EF4-FFF2-40B4-BE49-F238E27FC236}">
                  <a16:creationId xmlns:a16="http://schemas.microsoft.com/office/drawing/2014/main" id="{EBECA430-853C-9FD2-B56A-CA116998584D}"/>
                </a:ext>
              </a:extLst>
            </p:cNvPr>
            <p:cNvCxnSpPr/>
            <p:nvPr/>
          </p:nvCxnSpPr>
          <p:spPr>
            <a:xfrm rot="16200000">
              <a:off x="4546188" y="2517415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Gerader Verbinder 277">
              <a:extLst>
                <a:ext uri="{FF2B5EF4-FFF2-40B4-BE49-F238E27FC236}">
                  <a16:creationId xmlns:a16="http://schemas.microsoft.com/office/drawing/2014/main" id="{0ED5393D-6316-6349-C42C-25AB37691F1C}"/>
                </a:ext>
              </a:extLst>
            </p:cNvPr>
            <p:cNvCxnSpPr/>
            <p:nvPr/>
          </p:nvCxnSpPr>
          <p:spPr>
            <a:xfrm rot="16200000">
              <a:off x="4546188" y="2481415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Gerader Verbinder 278">
              <a:extLst>
                <a:ext uri="{FF2B5EF4-FFF2-40B4-BE49-F238E27FC236}">
                  <a16:creationId xmlns:a16="http://schemas.microsoft.com/office/drawing/2014/main" id="{3EB3EDD7-2071-998D-F224-528FF5DCC7AF}"/>
                </a:ext>
              </a:extLst>
            </p:cNvPr>
            <p:cNvCxnSpPr/>
            <p:nvPr/>
          </p:nvCxnSpPr>
          <p:spPr>
            <a:xfrm rot="16200000">
              <a:off x="4628738" y="2362865"/>
              <a:ext cx="0" cy="254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Gerader Verbinder 279">
              <a:extLst>
                <a:ext uri="{FF2B5EF4-FFF2-40B4-BE49-F238E27FC236}">
                  <a16:creationId xmlns:a16="http://schemas.microsoft.com/office/drawing/2014/main" id="{06A034E8-1D45-DF68-0AF8-837DDB7D8EFD}"/>
                </a:ext>
              </a:extLst>
            </p:cNvPr>
            <p:cNvCxnSpPr/>
            <p:nvPr/>
          </p:nvCxnSpPr>
          <p:spPr>
            <a:xfrm rot="16200000">
              <a:off x="4546188" y="2409414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Gerader Verbinder 280">
              <a:extLst>
                <a:ext uri="{FF2B5EF4-FFF2-40B4-BE49-F238E27FC236}">
                  <a16:creationId xmlns:a16="http://schemas.microsoft.com/office/drawing/2014/main" id="{1BB2BDE5-F17C-4EF9-0053-DDE23D8F67E6}"/>
                </a:ext>
              </a:extLst>
            </p:cNvPr>
            <p:cNvCxnSpPr/>
            <p:nvPr/>
          </p:nvCxnSpPr>
          <p:spPr>
            <a:xfrm rot="16200000">
              <a:off x="4546188" y="2373415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Gerader Verbinder 281">
              <a:extLst>
                <a:ext uri="{FF2B5EF4-FFF2-40B4-BE49-F238E27FC236}">
                  <a16:creationId xmlns:a16="http://schemas.microsoft.com/office/drawing/2014/main" id="{FCEC9133-88E8-CDBA-DD46-DF73B0773368}"/>
                </a:ext>
              </a:extLst>
            </p:cNvPr>
            <p:cNvCxnSpPr/>
            <p:nvPr/>
          </p:nvCxnSpPr>
          <p:spPr>
            <a:xfrm rot="16200000">
              <a:off x="4546188" y="2337415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Gerader Verbinder 282">
              <a:extLst>
                <a:ext uri="{FF2B5EF4-FFF2-40B4-BE49-F238E27FC236}">
                  <a16:creationId xmlns:a16="http://schemas.microsoft.com/office/drawing/2014/main" id="{007845CC-BE1E-9224-C306-3EEB9E3290DF}"/>
                </a:ext>
              </a:extLst>
            </p:cNvPr>
            <p:cNvCxnSpPr/>
            <p:nvPr/>
          </p:nvCxnSpPr>
          <p:spPr>
            <a:xfrm rot="16200000">
              <a:off x="4546188" y="2301414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Gerader Verbinder 283">
              <a:extLst>
                <a:ext uri="{FF2B5EF4-FFF2-40B4-BE49-F238E27FC236}">
                  <a16:creationId xmlns:a16="http://schemas.microsoft.com/office/drawing/2014/main" id="{E38FE20A-1739-8915-DD2E-A91FF9D588B5}"/>
                </a:ext>
              </a:extLst>
            </p:cNvPr>
            <p:cNvCxnSpPr/>
            <p:nvPr/>
          </p:nvCxnSpPr>
          <p:spPr>
            <a:xfrm rot="16200000">
              <a:off x="4577938" y="2233664"/>
              <a:ext cx="0" cy="1524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Gerader Verbinder 284">
              <a:extLst>
                <a:ext uri="{FF2B5EF4-FFF2-40B4-BE49-F238E27FC236}">
                  <a16:creationId xmlns:a16="http://schemas.microsoft.com/office/drawing/2014/main" id="{8BC84432-3760-264C-F7FC-4A36B590E5E0}"/>
                </a:ext>
              </a:extLst>
            </p:cNvPr>
            <p:cNvCxnSpPr/>
            <p:nvPr/>
          </p:nvCxnSpPr>
          <p:spPr>
            <a:xfrm rot="16200000">
              <a:off x="4546188" y="2229414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Gerader Verbinder 285">
              <a:extLst>
                <a:ext uri="{FF2B5EF4-FFF2-40B4-BE49-F238E27FC236}">
                  <a16:creationId xmlns:a16="http://schemas.microsoft.com/office/drawing/2014/main" id="{4B3E0CF9-1D84-C634-17CA-C68738DB948F}"/>
                </a:ext>
              </a:extLst>
            </p:cNvPr>
            <p:cNvCxnSpPr/>
            <p:nvPr/>
          </p:nvCxnSpPr>
          <p:spPr>
            <a:xfrm rot="16200000">
              <a:off x="4546188" y="2193414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Gerader Verbinder 286">
              <a:extLst>
                <a:ext uri="{FF2B5EF4-FFF2-40B4-BE49-F238E27FC236}">
                  <a16:creationId xmlns:a16="http://schemas.microsoft.com/office/drawing/2014/main" id="{ADEC0065-39E1-031A-735A-CAD57F287057}"/>
                </a:ext>
              </a:extLst>
            </p:cNvPr>
            <p:cNvCxnSpPr/>
            <p:nvPr/>
          </p:nvCxnSpPr>
          <p:spPr>
            <a:xfrm rot="16200000">
              <a:off x="4546188" y="2157414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Gerader Verbinder 287">
              <a:extLst>
                <a:ext uri="{FF2B5EF4-FFF2-40B4-BE49-F238E27FC236}">
                  <a16:creationId xmlns:a16="http://schemas.microsoft.com/office/drawing/2014/main" id="{FB6117EF-AB4C-1420-1D3D-7E0C07167DA6}"/>
                </a:ext>
              </a:extLst>
            </p:cNvPr>
            <p:cNvCxnSpPr/>
            <p:nvPr/>
          </p:nvCxnSpPr>
          <p:spPr>
            <a:xfrm rot="16200000">
              <a:off x="4546188" y="2121414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Gerader Verbinder 288">
              <a:extLst>
                <a:ext uri="{FF2B5EF4-FFF2-40B4-BE49-F238E27FC236}">
                  <a16:creationId xmlns:a16="http://schemas.microsoft.com/office/drawing/2014/main" id="{AB857745-16E1-4112-FC4A-ADD598444D61}"/>
                </a:ext>
              </a:extLst>
            </p:cNvPr>
            <p:cNvCxnSpPr/>
            <p:nvPr/>
          </p:nvCxnSpPr>
          <p:spPr>
            <a:xfrm rot="16200000">
              <a:off x="4628738" y="2002864"/>
              <a:ext cx="0" cy="254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Gerader Verbinder 289">
              <a:extLst>
                <a:ext uri="{FF2B5EF4-FFF2-40B4-BE49-F238E27FC236}">
                  <a16:creationId xmlns:a16="http://schemas.microsoft.com/office/drawing/2014/main" id="{0AE562E7-4E93-3684-5B1C-95FAC49205C1}"/>
                </a:ext>
              </a:extLst>
            </p:cNvPr>
            <p:cNvCxnSpPr/>
            <p:nvPr/>
          </p:nvCxnSpPr>
          <p:spPr>
            <a:xfrm rot="16200000">
              <a:off x="4546188" y="2049414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Gerader Verbinder 290">
              <a:extLst>
                <a:ext uri="{FF2B5EF4-FFF2-40B4-BE49-F238E27FC236}">
                  <a16:creationId xmlns:a16="http://schemas.microsoft.com/office/drawing/2014/main" id="{61DE5C4A-C832-AA7F-CA92-9F4D4152E619}"/>
                </a:ext>
              </a:extLst>
            </p:cNvPr>
            <p:cNvCxnSpPr/>
            <p:nvPr/>
          </p:nvCxnSpPr>
          <p:spPr>
            <a:xfrm rot="16200000">
              <a:off x="4546188" y="2013414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Gerader Verbinder 291">
              <a:extLst>
                <a:ext uri="{FF2B5EF4-FFF2-40B4-BE49-F238E27FC236}">
                  <a16:creationId xmlns:a16="http://schemas.microsoft.com/office/drawing/2014/main" id="{5CF25843-A46B-2829-0938-B091DE57CE7E}"/>
                </a:ext>
              </a:extLst>
            </p:cNvPr>
            <p:cNvCxnSpPr/>
            <p:nvPr/>
          </p:nvCxnSpPr>
          <p:spPr>
            <a:xfrm rot="16200000">
              <a:off x="4546188" y="1977414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Gerader Verbinder 292">
              <a:extLst>
                <a:ext uri="{FF2B5EF4-FFF2-40B4-BE49-F238E27FC236}">
                  <a16:creationId xmlns:a16="http://schemas.microsoft.com/office/drawing/2014/main" id="{EE223545-25E1-06F8-0E4C-2C0A31E194C9}"/>
                </a:ext>
              </a:extLst>
            </p:cNvPr>
            <p:cNvCxnSpPr/>
            <p:nvPr/>
          </p:nvCxnSpPr>
          <p:spPr>
            <a:xfrm rot="16200000">
              <a:off x="4546188" y="1941414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Gerader Verbinder 293">
              <a:extLst>
                <a:ext uri="{FF2B5EF4-FFF2-40B4-BE49-F238E27FC236}">
                  <a16:creationId xmlns:a16="http://schemas.microsoft.com/office/drawing/2014/main" id="{135B08F7-0601-12F3-B6A6-F792218838DF}"/>
                </a:ext>
              </a:extLst>
            </p:cNvPr>
            <p:cNvCxnSpPr/>
            <p:nvPr/>
          </p:nvCxnSpPr>
          <p:spPr>
            <a:xfrm rot="16200000">
              <a:off x="4577938" y="1873664"/>
              <a:ext cx="0" cy="1524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Gerader Verbinder 294">
              <a:extLst>
                <a:ext uri="{FF2B5EF4-FFF2-40B4-BE49-F238E27FC236}">
                  <a16:creationId xmlns:a16="http://schemas.microsoft.com/office/drawing/2014/main" id="{1AE0F6FD-49DB-D2AD-2A92-FBFA4347D96B}"/>
                </a:ext>
              </a:extLst>
            </p:cNvPr>
            <p:cNvCxnSpPr/>
            <p:nvPr/>
          </p:nvCxnSpPr>
          <p:spPr>
            <a:xfrm rot="16200000">
              <a:off x="4546188" y="1869414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Gerader Verbinder 295">
              <a:extLst>
                <a:ext uri="{FF2B5EF4-FFF2-40B4-BE49-F238E27FC236}">
                  <a16:creationId xmlns:a16="http://schemas.microsoft.com/office/drawing/2014/main" id="{463264A4-F369-336A-065F-725D6A05DDA3}"/>
                </a:ext>
              </a:extLst>
            </p:cNvPr>
            <p:cNvCxnSpPr/>
            <p:nvPr/>
          </p:nvCxnSpPr>
          <p:spPr>
            <a:xfrm rot="16200000">
              <a:off x="4546188" y="1833414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Gerader Verbinder 296">
              <a:extLst>
                <a:ext uri="{FF2B5EF4-FFF2-40B4-BE49-F238E27FC236}">
                  <a16:creationId xmlns:a16="http://schemas.microsoft.com/office/drawing/2014/main" id="{B08501F1-BE3F-7E03-798D-CFB2F7C2D32E}"/>
                </a:ext>
              </a:extLst>
            </p:cNvPr>
            <p:cNvCxnSpPr/>
            <p:nvPr/>
          </p:nvCxnSpPr>
          <p:spPr>
            <a:xfrm rot="16200000">
              <a:off x="4546188" y="1797414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Gerader Verbinder 297">
              <a:extLst>
                <a:ext uri="{FF2B5EF4-FFF2-40B4-BE49-F238E27FC236}">
                  <a16:creationId xmlns:a16="http://schemas.microsoft.com/office/drawing/2014/main" id="{9E5CA9DE-03E6-9EC5-CAD1-6C73B4EF9DF7}"/>
                </a:ext>
              </a:extLst>
            </p:cNvPr>
            <p:cNvCxnSpPr/>
            <p:nvPr/>
          </p:nvCxnSpPr>
          <p:spPr>
            <a:xfrm rot="16200000">
              <a:off x="4546188" y="1761414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Gerader Verbinder 298">
              <a:extLst>
                <a:ext uri="{FF2B5EF4-FFF2-40B4-BE49-F238E27FC236}">
                  <a16:creationId xmlns:a16="http://schemas.microsoft.com/office/drawing/2014/main" id="{BD28D234-D80D-8E85-53B0-1942A224CC25}"/>
                </a:ext>
              </a:extLst>
            </p:cNvPr>
            <p:cNvCxnSpPr/>
            <p:nvPr/>
          </p:nvCxnSpPr>
          <p:spPr>
            <a:xfrm rot="16200000">
              <a:off x="4628738" y="1642864"/>
              <a:ext cx="0" cy="254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Gerader Verbinder 299">
              <a:extLst>
                <a:ext uri="{FF2B5EF4-FFF2-40B4-BE49-F238E27FC236}">
                  <a16:creationId xmlns:a16="http://schemas.microsoft.com/office/drawing/2014/main" id="{708686B3-4588-DDAD-78EE-92F0D480432A}"/>
                </a:ext>
              </a:extLst>
            </p:cNvPr>
            <p:cNvCxnSpPr/>
            <p:nvPr/>
          </p:nvCxnSpPr>
          <p:spPr>
            <a:xfrm rot="16200000">
              <a:off x="4546188" y="1689413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Gerader Verbinder 300">
              <a:extLst>
                <a:ext uri="{FF2B5EF4-FFF2-40B4-BE49-F238E27FC236}">
                  <a16:creationId xmlns:a16="http://schemas.microsoft.com/office/drawing/2014/main" id="{6B7DECD1-9270-8FF6-D240-68F71FCA963A}"/>
                </a:ext>
              </a:extLst>
            </p:cNvPr>
            <p:cNvCxnSpPr/>
            <p:nvPr/>
          </p:nvCxnSpPr>
          <p:spPr>
            <a:xfrm rot="16200000">
              <a:off x="4546188" y="1653413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Gerader Verbinder 301">
              <a:extLst>
                <a:ext uri="{FF2B5EF4-FFF2-40B4-BE49-F238E27FC236}">
                  <a16:creationId xmlns:a16="http://schemas.microsoft.com/office/drawing/2014/main" id="{8531A541-C2A8-8C2A-1BFC-1BC3C129930C}"/>
                </a:ext>
              </a:extLst>
            </p:cNvPr>
            <p:cNvCxnSpPr/>
            <p:nvPr/>
          </p:nvCxnSpPr>
          <p:spPr>
            <a:xfrm rot="16200000">
              <a:off x="4546188" y="1617414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Gerader Verbinder 302">
              <a:extLst>
                <a:ext uri="{FF2B5EF4-FFF2-40B4-BE49-F238E27FC236}">
                  <a16:creationId xmlns:a16="http://schemas.microsoft.com/office/drawing/2014/main" id="{C3FE60E9-D46D-B2DA-F6A9-39490D5B6905}"/>
                </a:ext>
              </a:extLst>
            </p:cNvPr>
            <p:cNvCxnSpPr/>
            <p:nvPr/>
          </p:nvCxnSpPr>
          <p:spPr>
            <a:xfrm rot="16200000">
              <a:off x="4546188" y="1581413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Gerader Verbinder 303">
              <a:extLst>
                <a:ext uri="{FF2B5EF4-FFF2-40B4-BE49-F238E27FC236}">
                  <a16:creationId xmlns:a16="http://schemas.microsoft.com/office/drawing/2014/main" id="{3BA450AF-BC4E-6D64-0A3B-F7FC8840C38E}"/>
                </a:ext>
              </a:extLst>
            </p:cNvPr>
            <p:cNvCxnSpPr/>
            <p:nvPr/>
          </p:nvCxnSpPr>
          <p:spPr>
            <a:xfrm rot="16200000">
              <a:off x="4577938" y="1513663"/>
              <a:ext cx="0" cy="1524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Gerader Verbinder 304">
              <a:extLst>
                <a:ext uri="{FF2B5EF4-FFF2-40B4-BE49-F238E27FC236}">
                  <a16:creationId xmlns:a16="http://schemas.microsoft.com/office/drawing/2014/main" id="{A80417D7-7BA8-079B-FE3E-8D42F3CFCD8E}"/>
                </a:ext>
              </a:extLst>
            </p:cNvPr>
            <p:cNvCxnSpPr/>
            <p:nvPr/>
          </p:nvCxnSpPr>
          <p:spPr>
            <a:xfrm rot="16200000">
              <a:off x="4546188" y="1509413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Gerader Verbinder 305">
              <a:extLst>
                <a:ext uri="{FF2B5EF4-FFF2-40B4-BE49-F238E27FC236}">
                  <a16:creationId xmlns:a16="http://schemas.microsoft.com/office/drawing/2014/main" id="{F83AB700-9E66-6CBE-3B57-55C7F16DC7CB}"/>
                </a:ext>
              </a:extLst>
            </p:cNvPr>
            <p:cNvCxnSpPr/>
            <p:nvPr/>
          </p:nvCxnSpPr>
          <p:spPr>
            <a:xfrm rot="16200000">
              <a:off x="4546188" y="1473413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Gerader Verbinder 306">
              <a:extLst>
                <a:ext uri="{FF2B5EF4-FFF2-40B4-BE49-F238E27FC236}">
                  <a16:creationId xmlns:a16="http://schemas.microsoft.com/office/drawing/2014/main" id="{64FFF06B-B313-6698-79DB-5616E107EE83}"/>
                </a:ext>
              </a:extLst>
            </p:cNvPr>
            <p:cNvCxnSpPr/>
            <p:nvPr/>
          </p:nvCxnSpPr>
          <p:spPr>
            <a:xfrm rot="16200000">
              <a:off x="4546188" y="1437413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Gerader Verbinder 307">
              <a:extLst>
                <a:ext uri="{FF2B5EF4-FFF2-40B4-BE49-F238E27FC236}">
                  <a16:creationId xmlns:a16="http://schemas.microsoft.com/office/drawing/2014/main" id="{D9B51B3A-5632-B295-97C8-6B33B829A433}"/>
                </a:ext>
              </a:extLst>
            </p:cNvPr>
            <p:cNvCxnSpPr/>
            <p:nvPr/>
          </p:nvCxnSpPr>
          <p:spPr>
            <a:xfrm rot="16200000">
              <a:off x="4546188" y="1401413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Gerader Verbinder 308">
              <a:extLst>
                <a:ext uri="{FF2B5EF4-FFF2-40B4-BE49-F238E27FC236}">
                  <a16:creationId xmlns:a16="http://schemas.microsoft.com/office/drawing/2014/main" id="{C1159C7B-7894-2F2C-F777-0F86C9D82939}"/>
                </a:ext>
              </a:extLst>
            </p:cNvPr>
            <p:cNvCxnSpPr/>
            <p:nvPr/>
          </p:nvCxnSpPr>
          <p:spPr>
            <a:xfrm rot="16200000">
              <a:off x="4628738" y="1282863"/>
              <a:ext cx="0" cy="254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Gerader Verbinder 309">
              <a:extLst>
                <a:ext uri="{FF2B5EF4-FFF2-40B4-BE49-F238E27FC236}">
                  <a16:creationId xmlns:a16="http://schemas.microsoft.com/office/drawing/2014/main" id="{42920E39-2CF0-3689-F83B-F7E192DEF1FF}"/>
                </a:ext>
              </a:extLst>
            </p:cNvPr>
            <p:cNvCxnSpPr/>
            <p:nvPr/>
          </p:nvCxnSpPr>
          <p:spPr>
            <a:xfrm rot="16200000">
              <a:off x="4546188" y="1329413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Gerader Verbinder 310">
              <a:extLst>
                <a:ext uri="{FF2B5EF4-FFF2-40B4-BE49-F238E27FC236}">
                  <a16:creationId xmlns:a16="http://schemas.microsoft.com/office/drawing/2014/main" id="{7C5A2356-CEAE-9877-9A57-DAE59A2D1FE1}"/>
                </a:ext>
              </a:extLst>
            </p:cNvPr>
            <p:cNvCxnSpPr/>
            <p:nvPr/>
          </p:nvCxnSpPr>
          <p:spPr>
            <a:xfrm rot="16200000">
              <a:off x="4546188" y="1293413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Gerader Verbinder 311">
              <a:extLst>
                <a:ext uri="{FF2B5EF4-FFF2-40B4-BE49-F238E27FC236}">
                  <a16:creationId xmlns:a16="http://schemas.microsoft.com/office/drawing/2014/main" id="{33E4D0B5-C25B-3EF9-5C27-8552FFFE0B3F}"/>
                </a:ext>
              </a:extLst>
            </p:cNvPr>
            <p:cNvCxnSpPr/>
            <p:nvPr/>
          </p:nvCxnSpPr>
          <p:spPr>
            <a:xfrm rot="16200000">
              <a:off x="4546188" y="1257413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Gerader Verbinder 312">
              <a:extLst>
                <a:ext uri="{FF2B5EF4-FFF2-40B4-BE49-F238E27FC236}">
                  <a16:creationId xmlns:a16="http://schemas.microsoft.com/office/drawing/2014/main" id="{C6B7E975-2F04-1B69-6D5C-748AF889C90A}"/>
                </a:ext>
              </a:extLst>
            </p:cNvPr>
            <p:cNvCxnSpPr/>
            <p:nvPr/>
          </p:nvCxnSpPr>
          <p:spPr>
            <a:xfrm rot="16200000">
              <a:off x="4546188" y="1221413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Gerader Verbinder 313">
              <a:extLst>
                <a:ext uri="{FF2B5EF4-FFF2-40B4-BE49-F238E27FC236}">
                  <a16:creationId xmlns:a16="http://schemas.microsoft.com/office/drawing/2014/main" id="{7AAE15AC-B5FA-F702-E74B-861D031CDD3C}"/>
                </a:ext>
              </a:extLst>
            </p:cNvPr>
            <p:cNvCxnSpPr/>
            <p:nvPr/>
          </p:nvCxnSpPr>
          <p:spPr>
            <a:xfrm rot="16200000">
              <a:off x="4577938" y="1153663"/>
              <a:ext cx="0" cy="1524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Gerader Verbinder 314">
              <a:extLst>
                <a:ext uri="{FF2B5EF4-FFF2-40B4-BE49-F238E27FC236}">
                  <a16:creationId xmlns:a16="http://schemas.microsoft.com/office/drawing/2014/main" id="{AAF12CB1-0ECF-2269-86FF-460B947CD86E}"/>
                </a:ext>
              </a:extLst>
            </p:cNvPr>
            <p:cNvCxnSpPr/>
            <p:nvPr/>
          </p:nvCxnSpPr>
          <p:spPr>
            <a:xfrm rot="16200000">
              <a:off x="4546188" y="1149413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Gerader Verbinder 315">
              <a:extLst>
                <a:ext uri="{FF2B5EF4-FFF2-40B4-BE49-F238E27FC236}">
                  <a16:creationId xmlns:a16="http://schemas.microsoft.com/office/drawing/2014/main" id="{5A3C2DEE-CB1E-C427-2133-A046AA0D4FCA}"/>
                </a:ext>
              </a:extLst>
            </p:cNvPr>
            <p:cNvCxnSpPr/>
            <p:nvPr/>
          </p:nvCxnSpPr>
          <p:spPr>
            <a:xfrm rot="16200000">
              <a:off x="4546188" y="1113413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Gerader Verbinder 316">
              <a:extLst>
                <a:ext uri="{FF2B5EF4-FFF2-40B4-BE49-F238E27FC236}">
                  <a16:creationId xmlns:a16="http://schemas.microsoft.com/office/drawing/2014/main" id="{67B6FF1E-862B-84E4-98F2-12ED0AD84314}"/>
                </a:ext>
              </a:extLst>
            </p:cNvPr>
            <p:cNvCxnSpPr/>
            <p:nvPr/>
          </p:nvCxnSpPr>
          <p:spPr>
            <a:xfrm rot="16200000">
              <a:off x="4546188" y="1077412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Gerader Verbinder 317">
              <a:extLst>
                <a:ext uri="{FF2B5EF4-FFF2-40B4-BE49-F238E27FC236}">
                  <a16:creationId xmlns:a16="http://schemas.microsoft.com/office/drawing/2014/main" id="{2445EE5E-D498-64C3-CC53-74C59F832F02}"/>
                </a:ext>
              </a:extLst>
            </p:cNvPr>
            <p:cNvCxnSpPr/>
            <p:nvPr/>
          </p:nvCxnSpPr>
          <p:spPr>
            <a:xfrm rot="16200000">
              <a:off x="4546188" y="1041413"/>
              <a:ext cx="0" cy="889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Gerader Verbinder 318">
              <a:extLst>
                <a:ext uri="{FF2B5EF4-FFF2-40B4-BE49-F238E27FC236}">
                  <a16:creationId xmlns:a16="http://schemas.microsoft.com/office/drawing/2014/main" id="{1626A37B-5022-F669-9976-2820A56E7855}"/>
                </a:ext>
              </a:extLst>
            </p:cNvPr>
            <p:cNvCxnSpPr/>
            <p:nvPr/>
          </p:nvCxnSpPr>
          <p:spPr>
            <a:xfrm rot="16200000">
              <a:off x="4628738" y="922863"/>
              <a:ext cx="0" cy="254000"/>
            </a:xfrm>
            <a:prstGeom prst="line">
              <a:avLst/>
            </a:prstGeom>
            <a:ln w="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8" name="Textfeld 217">
            <a:extLst>
              <a:ext uri="{FF2B5EF4-FFF2-40B4-BE49-F238E27FC236}">
                <a16:creationId xmlns:a16="http://schemas.microsoft.com/office/drawing/2014/main" id="{57B49CDD-90E9-CF37-DAEA-B4C3A727E030}"/>
              </a:ext>
            </a:extLst>
          </p:cNvPr>
          <p:cNvSpPr txBox="1"/>
          <p:nvPr/>
        </p:nvSpPr>
        <p:spPr>
          <a:xfrm>
            <a:off x="10749273" y="1368746"/>
            <a:ext cx="1303105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800"/>
              <a:t>10 cm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54510BC-A169-7F2A-C248-EBC2EB778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85" y="4356472"/>
            <a:ext cx="1057723" cy="150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303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</Words>
  <Application>Microsoft Office PowerPoint</Application>
  <PresentationFormat>Breitbild</PresentationFormat>
  <Paragraphs>107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Office</vt:lpstr>
      <vt:lpstr>Microsoft Excel-Arbeitsblatt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Alexander Schinner</dc:creator>
  <cp:lastModifiedBy>Alexander Schinner</cp:lastModifiedBy>
  <cp:revision>1</cp:revision>
  <cp:lastPrinted>2025-07-17T16:33:27Z</cp:lastPrinted>
  <dcterms:created xsi:type="dcterms:W3CDTF">2025-07-17T06:39:41Z</dcterms:created>
  <dcterms:modified xsi:type="dcterms:W3CDTF">2025-07-28T08:06:10Z</dcterms:modified>
</cp:coreProperties>
</file>